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69" r:id="rId3"/>
    <p:sldId id="271" r:id="rId4"/>
    <p:sldId id="273" r:id="rId5"/>
    <p:sldId id="268" r:id="rId6"/>
    <p:sldId id="267" r:id="rId7"/>
    <p:sldId id="275" r:id="rId8"/>
    <p:sldId id="276" r:id="rId9"/>
    <p:sldId id="274" r:id="rId10"/>
    <p:sldId id="270" r:id="rId11"/>
    <p:sldId id="264" r:id="rId12"/>
    <p:sldId id="279" r:id="rId13"/>
    <p:sldId id="277" r:id="rId14"/>
    <p:sldId id="278" r:id="rId15"/>
    <p:sldId id="280" r:id="rId16"/>
    <p:sldId id="258" r:id="rId17"/>
    <p:sldId id="261" r:id="rId18"/>
    <p:sldId id="259" r:id="rId19"/>
    <p:sldId id="262" r:id="rId20"/>
    <p:sldId id="263" r:id="rId21"/>
    <p:sldId id="260" r:id="rId22"/>
    <p:sldId id="281" r:id="rId23"/>
    <p:sldId id="282" r:id="rId24"/>
    <p:sldId id="283" r:id="rId25"/>
    <p:sldId id="289" r:id="rId26"/>
    <p:sldId id="290" r:id="rId27"/>
    <p:sldId id="284" r:id="rId28"/>
    <p:sldId id="285" r:id="rId29"/>
    <p:sldId id="286" r:id="rId30"/>
    <p:sldId id="287" r:id="rId31"/>
    <p:sldId id="288" r:id="rId32"/>
    <p:sldId id="291" r:id="rId33"/>
    <p:sldId id="292" r:id="rId34"/>
    <p:sldId id="293" r:id="rId35"/>
    <p:sldId id="294"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9978B-3C7E-48FC-91A8-A6AE5A4DDEFB}" v="166" dt="2024-09-26T15:52:13.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Allen" userId="f0236c4bfe201f36" providerId="LiveId" clId="{2E69978B-3C7E-48FC-91A8-A6AE5A4DDEFB}"/>
    <pc:docChg chg="undo custSel addSld delSld modSld sldOrd delMainMaster">
      <pc:chgData name="Janice Allen" userId="f0236c4bfe201f36" providerId="LiveId" clId="{2E69978B-3C7E-48FC-91A8-A6AE5A4DDEFB}" dt="2024-09-26T15:54:34.854" v="6773" actId="20577"/>
      <pc:docMkLst>
        <pc:docMk/>
      </pc:docMkLst>
      <pc:sldChg chg="new del">
        <pc:chgData name="Janice Allen" userId="f0236c4bfe201f36" providerId="LiveId" clId="{2E69978B-3C7E-48FC-91A8-A6AE5A4DDEFB}" dt="2024-09-16T17:11:38.928" v="1" actId="47"/>
        <pc:sldMkLst>
          <pc:docMk/>
          <pc:sldMk cId="2890384975" sldId="256"/>
        </pc:sldMkLst>
      </pc:sldChg>
      <pc:sldChg chg="modSp mod">
        <pc:chgData name="Janice Allen" userId="f0236c4bfe201f36" providerId="LiveId" clId="{2E69978B-3C7E-48FC-91A8-A6AE5A4DDEFB}" dt="2024-09-17T13:59:34.134" v="350" actId="20577"/>
        <pc:sldMkLst>
          <pc:docMk/>
          <pc:sldMk cId="0" sldId="257"/>
        </pc:sldMkLst>
        <pc:spChg chg="mod">
          <ac:chgData name="Janice Allen" userId="f0236c4bfe201f36" providerId="LiveId" clId="{2E69978B-3C7E-48FC-91A8-A6AE5A4DDEFB}" dt="2024-09-17T13:59:34.134" v="350" actId="20577"/>
          <ac:spMkLst>
            <pc:docMk/>
            <pc:sldMk cId="0" sldId="257"/>
            <ac:spMk id="59" creationId="{00000000-0000-0000-0000-000000000000}"/>
          </ac:spMkLst>
        </pc:spChg>
      </pc:sldChg>
      <pc:sldChg chg="addSp modSp new modAnim modNotesTx">
        <pc:chgData name="Janice Allen" userId="f0236c4bfe201f36" providerId="LiveId" clId="{2E69978B-3C7E-48FC-91A8-A6AE5A4DDEFB}" dt="2024-09-16T17:16:29.306" v="52"/>
        <pc:sldMkLst>
          <pc:docMk/>
          <pc:sldMk cId="3591673896" sldId="258"/>
        </pc:sldMkLst>
        <pc:picChg chg="add mod">
          <ac:chgData name="Janice Allen" userId="f0236c4bfe201f36" providerId="LiveId" clId="{2E69978B-3C7E-48FC-91A8-A6AE5A4DDEFB}" dt="2024-09-16T17:16:29.306" v="52"/>
          <ac:picMkLst>
            <pc:docMk/>
            <pc:sldMk cId="3591673896" sldId="258"/>
            <ac:picMk id="2" creationId="{A0D209A6-D460-8CB9-11C2-4B3B1278A913}"/>
          </ac:picMkLst>
        </pc:picChg>
      </pc:sldChg>
      <pc:sldChg chg="addSp delSp modSp new mod modAnim">
        <pc:chgData name="Janice Allen" userId="f0236c4bfe201f36" providerId="LiveId" clId="{2E69978B-3C7E-48FC-91A8-A6AE5A4DDEFB}" dt="2024-09-16T17:23:53.063" v="56"/>
        <pc:sldMkLst>
          <pc:docMk/>
          <pc:sldMk cId="1581607501" sldId="259"/>
        </pc:sldMkLst>
        <pc:spChg chg="add del">
          <ac:chgData name="Janice Allen" userId="f0236c4bfe201f36" providerId="LiveId" clId="{2E69978B-3C7E-48FC-91A8-A6AE5A4DDEFB}" dt="2024-09-16T17:23:34.828" v="55" actId="478"/>
          <ac:spMkLst>
            <pc:docMk/>
            <pc:sldMk cId="1581607501" sldId="259"/>
            <ac:spMk id="3" creationId="{7DA3473F-C2A4-1EF3-4DEA-6C1CA122E955}"/>
          </ac:spMkLst>
        </pc:spChg>
        <pc:picChg chg="add mod">
          <ac:chgData name="Janice Allen" userId="f0236c4bfe201f36" providerId="LiveId" clId="{2E69978B-3C7E-48FC-91A8-A6AE5A4DDEFB}" dt="2024-09-16T17:23:53.063" v="56"/>
          <ac:picMkLst>
            <pc:docMk/>
            <pc:sldMk cId="1581607501" sldId="259"/>
            <ac:picMk id="4" creationId="{19393DAC-A55C-A3B4-A0E4-1DB4BA342C41}"/>
          </ac:picMkLst>
        </pc:picChg>
      </pc:sldChg>
      <pc:sldChg chg="addSp modSp new ord modAnim">
        <pc:chgData name="Janice Allen" userId="f0236c4bfe201f36" providerId="LiveId" clId="{2E69978B-3C7E-48FC-91A8-A6AE5A4DDEFB}" dt="2024-09-16T17:37:43.342" v="102"/>
        <pc:sldMkLst>
          <pc:docMk/>
          <pc:sldMk cId="710002240" sldId="260"/>
        </pc:sldMkLst>
        <pc:picChg chg="add mod">
          <ac:chgData name="Janice Allen" userId="f0236c4bfe201f36" providerId="LiveId" clId="{2E69978B-3C7E-48FC-91A8-A6AE5A4DDEFB}" dt="2024-09-16T17:31:33.627" v="58"/>
          <ac:picMkLst>
            <pc:docMk/>
            <pc:sldMk cId="710002240" sldId="260"/>
            <ac:picMk id="2" creationId="{9D6A0C29-D355-1FDE-541C-1EF5088BA1DA}"/>
          </ac:picMkLst>
        </pc:picChg>
      </pc:sldChg>
      <pc:sldChg chg="addSp modSp new ord modAnim modNotesTx">
        <pc:chgData name="Janice Allen" userId="f0236c4bfe201f36" providerId="LiveId" clId="{2E69978B-3C7E-48FC-91A8-A6AE5A4DDEFB}" dt="2024-09-16T17:39:19.621" v="118" actId="20577"/>
        <pc:sldMkLst>
          <pc:docMk/>
          <pc:sldMk cId="3558526551" sldId="261"/>
        </pc:sldMkLst>
        <pc:picChg chg="add mod">
          <ac:chgData name="Janice Allen" userId="f0236c4bfe201f36" providerId="LiveId" clId="{2E69978B-3C7E-48FC-91A8-A6AE5A4DDEFB}" dt="2024-09-16T17:34:35.705" v="62"/>
          <ac:picMkLst>
            <pc:docMk/>
            <pc:sldMk cId="3558526551" sldId="261"/>
            <ac:picMk id="2" creationId="{3E426693-148A-F4ED-6880-4A432C28C27C}"/>
          </ac:picMkLst>
        </pc:picChg>
      </pc:sldChg>
      <pc:sldChg chg="addSp modSp new mod ord">
        <pc:chgData name="Janice Allen" userId="f0236c4bfe201f36" providerId="LiveId" clId="{2E69978B-3C7E-48FC-91A8-A6AE5A4DDEFB}" dt="2024-09-26T14:17:06.292" v="4523"/>
        <pc:sldMkLst>
          <pc:docMk/>
          <pc:sldMk cId="1174713522" sldId="262"/>
        </pc:sldMkLst>
        <pc:graphicFrameChg chg="add modGraphic">
          <ac:chgData name="Janice Allen" userId="f0236c4bfe201f36" providerId="LiveId" clId="{2E69978B-3C7E-48FC-91A8-A6AE5A4DDEFB}" dt="2024-09-16T17:41:55.291" v="168" actId="20577"/>
          <ac:graphicFrameMkLst>
            <pc:docMk/>
            <pc:sldMk cId="1174713522" sldId="262"/>
            <ac:graphicFrameMk id="2" creationId="{2A3ACA35-E97D-2F75-F1B0-BF09D5EE4519}"/>
          </ac:graphicFrameMkLst>
        </pc:graphicFrameChg>
        <pc:picChg chg="add mod">
          <ac:chgData name="Janice Allen" userId="f0236c4bfe201f36" providerId="LiveId" clId="{2E69978B-3C7E-48FC-91A8-A6AE5A4DDEFB}" dt="2024-09-26T14:17:06.292" v="4523"/>
          <ac:picMkLst>
            <pc:docMk/>
            <pc:sldMk cId="1174713522" sldId="262"/>
            <ac:picMk id="3" creationId="{55EFD05E-18D5-F25E-B302-FE8ED2197B25}"/>
          </ac:picMkLst>
        </pc:picChg>
      </pc:sldChg>
      <pc:sldChg chg="addSp modSp new modAnim modNotesTx">
        <pc:chgData name="Janice Allen" userId="f0236c4bfe201f36" providerId="LiveId" clId="{2E69978B-3C7E-48FC-91A8-A6AE5A4DDEFB}" dt="2024-09-16T17:42:50.785" v="204" actId="20577"/>
        <pc:sldMkLst>
          <pc:docMk/>
          <pc:sldMk cId="731258117" sldId="263"/>
        </pc:sldMkLst>
        <pc:picChg chg="add mod">
          <ac:chgData name="Janice Allen" userId="f0236c4bfe201f36" providerId="LiveId" clId="{2E69978B-3C7E-48FC-91A8-A6AE5A4DDEFB}" dt="2024-09-16T17:42:41.846" v="170"/>
          <ac:picMkLst>
            <pc:docMk/>
            <pc:sldMk cId="731258117" sldId="263"/>
            <ac:picMk id="2" creationId="{092713D0-F6ED-A41D-317F-9B150946CE1A}"/>
          </ac:picMkLst>
        </pc:picChg>
      </pc:sldChg>
      <pc:sldChg chg="addSp delSp modSp mod ord">
        <pc:chgData name="Janice Allen" userId="f0236c4bfe201f36" providerId="LiveId" clId="{2E69978B-3C7E-48FC-91A8-A6AE5A4DDEFB}" dt="2024-09-26T07:10:42.690" v="2465" actId="20577"/>
        <pc:sldMkLst>
          <pc:docMk/>
          <pc:sldMk cId="0" sldId="264"/>
        </pc:sldMkLst>
        <pc:spChg chg="mod">
          <ac:chgData name="Janice Allen" userId="f0236c4bfe201f36" providerId="LiveId" clId="{2E69978B-3C7E-48FC-91A8-A6AE5A4DDEFB}" dt="2024-09-16T17:43:36.016" v="228" actId="20577"/>
          <ac:spMkLst>
            <pc:docMk/>
            <pc:sldMk cId="0" sldId="264"/>
            <ac:spMk id="65" creationId="{00000000-0000-0000-0000-000000000000}"/>
          </ac:spMkLst>
        </pc:spChg>
        <pc:spChg chg="mod">
          <ac:chgData name="Janice Allen" userId="f0236c4bfe201f36" providerId="LiveId" clId="{2E69978B-3C7E-48FC-91A8-A6AE5A4DDEFB}" dt="2024-09-26T07:10:42.690" v="2465" actId="20577"/>
          <ac:spMkLst>
            <pc:docMk/>
            <pc:sldMk cId="0" sldId="264"/>
            <ac:spMk id="66" creationId="{00000000-0000-0000-0000-000000000000}"/>
          </ac:spMkLst>
        </pc:spChg>
        <pc:picChg chg="add mod">
          <ac:chgData name="Janice Allen" userId="f0236c4bfe201f36" providerId="LiveId" clId="{2E69978B-3C7E-48FC-91A8-A6AE5A4DDEFB}" dt="2024-09-16T17:49:47.761" v="290" actId="1076"/>
          <ac:picMkLst>
            <pc:docMk/>
            <pc:sldMk cId="0" sldId="264"/>
            <ac:picMk id="2" creationId="{D8690EE3-5702-4FE0-0525-108DF4AE954F}"/>
          </ac:picMkLst>
        </pc:picChg>
        <pc:picChg chg="add mod">
          <ac:chgData name="Janice Allen" userId="f0236c4bfe201f36" providerId="LiveId" clId="{2E69978B-3C7E-48FC-91A8-A6AE5A4DDEFB}" dt="2024-09-25T11:55:45.260" v="1311" actId="1076"/>
          <ac:picMkLst>
            <pc:docMk/>
            <pc:sldMk cId="0" sldId="264"/>
            <ac:picMk id="3" creationId="{5ED77EB3-984E-1BB2-455D-F4D16DDD9E2A}"/>
          </ac:picMkLst>
        </pc:picChg>
        <pc:picChg chg="del mod">
          <ac:chgData name="Janice Allen" userId="f0236c4bfe201f36" providerId="LiveId" clId="{2E69978B-3C7E-48FC-91A8-A6AE5A4DDEFB}" dt="2024-09-16T17:48:30.483" v="286" actId="478"/>
          <ac:picMkLst>
            <pc:docMk/>
            <pc:sldMk cId="0" sldId="264"/>
            <ac:picMk id="68" creationId="{00000000-0000-0000-0000-000000000000}"/>
          </ac:picMkLst>
        </pc:picChg>
        <pc:picChg chg="del mod">
          <ac:chgData name="Janice Allen" userId="f0236c4bfe201f36" providerId="LiveId" clId="{2E69978B-3C7E-48FC-91A8-A6AE5A4DDEFB}" dt="2024-09-16T17:46:27.183" v="244" actId="478"/>
          <ac:picMkLst>
            <pc:docMk/>
            <pc:sldMk cId="0" sldId="264"/>
            <ac:picMk id="69" creationId="{00000000-0000-0000-0000-000000000000}"/>
          </ac:picMkLst>
        </pc:picChg>
      </pc:sldChg>
      <pc:sldChg chg="addSp modSp new del ord modAnim">
        <pc:chgData name="Janice Allen" userId="f0236c4bfe201f36" providerId="LiveId" clId="{2E69978B-3C7E-48FC-91A8-A6AE5A4DDEFB}" dt="2024-09-26T08:42:39.511" v="4514" actId="47"/>
        <pc:sldMkLst>
          <pc:docMk/>
          <pc:sldMk cId="2318862344" sldId="265"/>
        </pc:sldMkLst>
        <pc:picChg chg="add mod">
          <ac:chgData name="Janice Allen" userId="f0236c4bfe201f36" providerId="LiveId" clId="{2E69978B-3C7E-48FC-91A8-A6AE5A4DDEFB}" dt="2024-09-16T17:46:03.954" v="240"/>
          <ac:picMkLst>
            <pc:docMk/>
            <pc:sldMk cId="2318862344" sldId="265"/>
            <ac:picMk id="2" creationId="{FF512B70-89D5-1D87-6E04-AFC2879F2A20}"/>
          </ac:picMkLst>
        </pc:picChg>
      </pc:sldChg>
      <pc:sldChg chg="addSp new del">
        <pc:chgData name="Janice Allen" userId="f0236c4bfe201f36" providerId="LiveId" clId="{2E69978B-3C7E-48FC-91A8-A6AE5A4DDEFB}" dt="2024-09-17T14:05:13.996" v="351" actId="2696"/>
        <pc:sldMkLst>
          <pc:docMk/>
          <pc:sldMk cId="3621739941" sldId="266"/>
        </pc:sldMkLst>
        <pc:picChg chg="add">
          <ac:chgData name="Janice Allen" userId="f0236c4bfe201f36" providerId="LiveId" clId="{2E69978B-3C7E-48FC-91A8-A6AE5A4DDEFB}" dt="2024-09-16T17:50:53.775" v="292"/>
          <ac:picMkLst>
            <pc:docMk/>
            <pc:sldMk cId="3621739941" sldId="266"/>
            <ac:picMk id="2" creationId="{9CA341E1-425E-27F5-228D-FD5ED9F059FD}"/>
          </ac:picMkLst>
        </pc:picChg>
      </pc:sldChg>
      <pc:sldChg chg="addSp modSp new mod ord">
        <pc:chgData name="Janice Allen" userId="f0236c4bfe201f36" providerId="LiveId" clId="{2E69978B-3C7E-48FC-91A8-A6AE5A4DDEFB}" dt="2024-09-25T09:58:26.358" v="1218"/>
        <pc:sldMkLst>
          <pc:docMk/>
          <pc:sldMk cId="3266256145" sldId="267"/>
        </pc:sldMkLst>
        <pc:spChg chg="mod">
          <ac:chgData name="Janice Allen" userId="f0236c4bfe201f36" providerId="LiveId" clId="{2E69978B-3C7E-48FC-91A8-A6AE5A4DDEFB}" dt="2024-09-25T09:58:14.294" v="1217" actId="20577"/>
          <ac:spMkLst>
            <pc:docMk/>
            <pc:sldMk cId="3266256145" sldId="267"/>
            <ac:spMk id="2" creationId="{5E7C1CDF-0C7A-29B4-68A2-D28F2C20AA12}"/>
          </ac:spMkLst>
        </pc:spChg>
        <pc:picChg chg="add mod">
          <ac:chgData name="Janice Allen" userId="f0236c4bfe201f36" providerId="LiveId" clId="{2E69978B-3C7E-48FC-91A8-A6AE5A4DDEFB}" dt="2024-09-25T09:58:26.358" v="1218"/>
          <ac:picMkLst>
            <pc:docMk/>
            <pc:sldMk cId="3266256145" sldId="267"/>
            <ac:picMk id="3" creationId="{E3685FAE-7565-1550-3202-DE7E54669242}"/>
          </ac:picMkLst>
        </pc:picChg>
      </pc:sldChg>
      <pc:sldChg chg="addSp modSp new add del ord modAnim">
        <pc:chgData name="Janice Allen" userId="f0236c4bfe201f36" providerId="LiveId" clId="{2E69978B-3C7E-48FC-91A8-A6AE5A4DDEFB}" dt="2024-09-17T15:12:58.889" v="357" actId="47"/>
        <pc:sldMkLst>
          <pc:docMk/>
          <pc:sldMk cId="3046610820" sldId="268"/>
        </pc:sldMkLst>
        <pc:picChg chg="add mod">
          <ac:chgData name="Janice Allen" userId="f0236c4bfe201f36" providerId="LiveId" clId="{2E69978B-3C7E-48FC-91A8-A6AE5A4DDEFB}" dt="2024-09-16T17:53:00.110" v="313"/>
          <ac:picMkLst>
            <pc:docMk/>
            <pc:sldMk cId="3046610820" sldId="268"/>
            <ac:picMk id="2" creationId="{482EDEC6-8656-D6BC-8229-1F2E8B47C171}"/>
          </ac:picMkLst>
        </pc:picChg>
      </pc:sldChg>
      <pc:sldChg chg="addSp modSp new add del modAnim">
        <pc:chgData name="Janice Allen" userId="f0236c4bfe201f36" providerId="LiveId" clId="{2E69978B-3C7E-48FC-91A8-A6AE5A4DDEFB}" dt="2024-09-17T15:12:58.889" v="357" actId="47"/>
        <pc:sldMkLst>
          <pc:docMk/>
          <pc:sldMk cId="2608302725" sldId="269"/>
        </pc:sldMkLst>
        <pc:picChg chg="add mod">
          <ac:chgData name="Janice Allen" userId="f0236c4bfe201f36" providerId="LiveId" clId="{2E69978B-3C7E-48FC-91A8-A6AE5A4DDEFB}" dt="2024-09-16T17:55:59.201" v="317"/>
          <ac:picMkLst>
            <pc:docMk/>
            <pc:sldMk cId="2608302725" sldId="269"/>
            <ac:picMk id="2" creationId="{7DAC95C4-1910-79E9-78CA-7837904A4132}"/>
          </ac:picMkLst>
        </pc:picChg>
      </pc:sldChg>
      <pc:sldChg chg="addSp modSp new modAnim">
        <pc:chgData name="Janice Allen" userId="f0236c4bfe201f36" providerId="LiveId" clId="{2E69978B-3C7E-48FC-91A8-A6AE5A4DDEFB}" dt="2024-09-17T14:08:08.980" v="353"/>
        <pc:sldMkLst>
          <pc:docMk/>
          <pc:sldMk cId="2784839237" sldId="270"/>
        </pc:sldMkLst>
        <pc:picChg chg="add mod">
          <ac:chgData name="Janice Allen" userId="f0236c4bfe201f36" providerId="LiveId" clId="{2E69978B-3C7E-48FC-91A8-A6AE5A4DDEFB}" dt="2024-09-17T14:08:08.980" v="353"/>
          <ac:picMkLst>
            <pc:docMk/>
            <pc:sldMk cId="2784839237" sldId="270"/>
            <ac:picMk id="2" creationId="{15D26783-9095-255A-60EA-3436284D896B}"/>
          </ac:picMkLst>
        </pc:picChg>
      </pc:sldChg>
      <pc:sldChg chg="modSp mod modAnim">
        <pc:chgData name="Janice Allen" userId="f0236c4bfe201f36" providerId="LiveId" clId="{2E69978B-3C7E-48FC-91A8-A6AE5A4DDEFB}" dt="2024-09-17T15:51:57.442" v="1072" actId="20577"/>
        <pc:sldMkLst>
          <pc:docMk/>
          <pc:sldMk cId="0" sldId="271"/>
        </pc:sldMkLst>
        <pc:spChg chg="mod">
          <ac:chgData name="Janice Allen" userId="f0236c4bfe201f36" providerId="LiveId" clId="{2E69978B-3C7E-48FC-91A8-A6AE5A4DDEFB}" dt="2024-09-17T15:38:13.581" v="911" actId="14100"/>
          <ac:spMkLst>
            <pc:docMk/>
            <pc:sldMk cId="0" sldId="271"/>
            <ac:spMk id="97" creationId="{00000000-0000-0000-0000-000000000000}"/>
          </ac:spMkLst>
        </pc:spChg>
        <pc:spChg chg="mod">
          <ac:chgData name="Janice Allen" userId="f0236c4bfe201f36" providerId="LiveId" clId="{2E69978B-3C7E-48FC-91A8-A6AE5A4DDEFB}" dt="2024-09-17T15:51:57.442" v="1072" actId="20577"/>
          <ac:spMkLst>
            <pc:docMk/>
            <pc:sldMk cId="0" sldId="271"/>
            <ac:spMk id="98" creationId="{00000000-0000-0000-0000-000000000000}"/>
          </ac:spMkLst>
        </pc:spChg>
      </pc:sldChg>
      <pc:sldChg chg="new del">
        <pc:chgData name="Janice Allen" userId="f0236c4bfe201f36" providerId="LiveId" clId="{2E69978B-3C7E-48FC-91A8-A6AE5A4DDEFB}" dt="2024-09-17T14:18:04.690" v="355" actId="47"/>
        <pc:sldMkLst>
          <pc:docMk/>
          <pc:sldMk cId="1317869711" sldId="271"/>
        </pc:sldMkLst>
      </pc:sldChg>
      <pc:sldChg chg="modSp del mod">
        <pc:chgData name="Janice Allen" userId="f0236c4bfe201f36" providerId="LiveId" clId="{2E69978B-3C7E-48FC-91A8-A6AE5A4DDEFB}" dt="2024-09-17T15:51:36.014" v="1021" actId="47"/>
        <pc:sldMkLst>
          <pc:docMk/>
          <pc:sldMk cId="4195279544" sldId="272"/>
        </pc:sldMkLst>
        <pc:spChg chg="mod">
          <ac:chgData name="Janice Allen" userId="f0236c4bfe201f36" providerId="LiveId" clId="{2E69978B-3C7E-48FC-91A8-A6AE5A4DDEFB}" dt="2024-09-17T15:37:43.127" v="866" actId="27636"/>
          <ac:spMkLst>
            <pc:docMk/>
            <pc:sldMk cId="4195279544" sldId="272"/>
            <ac:spMk id="97" creationId="{00000000-0000-0000-0000-000000000000}"/>
          </ac:spMkLst>
        </pc:spChg>
        <pc:spChg chg="mod">
          <ac:chgData name="Janice Allen" userId="f0236c4bfe201f36" providerId="LiveId" clId="{2E69978B-3C7E-48FC-91A8-A6AE5A4DDEFB}" dt="2024-09-17T15:49:10.165" v="987" actId="27636"/>
          <ac:spMkLst>
            <pc:docMk/>
            <pc:sldMk cId="4195279544" sldId="272"/>
            <ac:spMk id="98" creationId="{00000000-0000-0000-0000-000000000000}"/>
          </ac:spMkLst>
        </pc:spChg>
      </pc:sldChg>
      <pc:sldChg chg="addSp delSp modSp mod">
        <pc:chgData name="Janice Allen" userId="f0236c4bfe201f36" providerId="LiveId" clId="{2E69978B-3C7E-48FC-91A8-A6AE5A4DDEFB}" dt="2024-09-17T15:50:39.272" v="1020"/>
        <pc:sldMkLst>
          <pc:docMk/>
          <pc:sldMk cId="0" sldId="273"/>
        </pc:sldMkLst>
        <pc:spChg chg="add mod">
          <ac:chgData name="Janice Allen" userId="f0236c4bfe201f36" providerId="LiveId" clId="{2E69978B-3C7E-48FC-91A8-A6AE5A4DDEFB}" dt="2024-09-17T15:50:07.349" v="1018" actId="20577"/>
          <ac:spMkLst>
            <pc:docMk/>
            <pc:sldMk cId="0" sldId="273"/>
            <ac:spMk id="2" creationId="{6821553F-3907-034D-F0C2-654E671E74D4}"/>
          </ac:spMkLst>
        </pc:spChg>
        <pc:spChg chg="del mod">
          <ac:chgData name="Janice Allen" userId="f0236c4bfe201f36" providerId="LiveId" clId="{2E69978B-3C7E-48FC-91A8-A6AE5A4DDEFB}" dt="2024-09-17T15:49:39.790" v="989"/>
          <ac:spMkLst>
            <pc:docMk/>
            <pc:sldMk cId="0" sldId="273"/>
            <ac:spMk id="89" creationId="{00000000-0000-0000-0000-000000000000}"/>
          </ac:spMkLst>
        </pc:spChg>
        <pc:spChg chg="mod">
          <ac:chgData name="Janice Allen" userId="f0236c4bfe201f36" providerId="LiveId" clId="{2E69978B-3C7E-48FC-91A8-A6AE5A4DDEFB}" dt="2024-09-17T15:50:25.936" v="1019"/>
          <ac:spMkLst>
            <pc:docMk/>
            <pc:sldMk cId="0" sldId="273"/>
            <ac:spMk id="90" creationId="{00000000-0000-0000-0000-000000000000}"/>
          </ac:spMkLst>
        </pc:spChg>
        <pc:spChg chg="mod">
          <ac:chgData name="Janice Allen" userId="f0236c4bfe201f36" providerId="LiveId" clId="{2E69978B-3C7E-48FC-91A8-A6AE5A4DDEFB}" dt="2024-09-17T15:50:39.272" v="1020"/>
          <ac:spMkLst>
            <pc:docMk/>
            <pc:sldMk cId="0" sldId="273"/>
            <ac:spMk id="91" creationId="{00000000-0000-0000-0000-000000000000}"/>
          </ac:spMkLst>
        </pc:spChg>
      </pc:sldChg>
      <pc:sldChg chg="modSp mod modAnim">
        <pc:chgData name="Janice Allen" userId="f0236c4bfe201f36" providerId="LiveId" clId="{2E69978B-3C7E-48FC-91A8-A6AE5A4DDEFB}" dt="2024-09-17T16:27:41.220" v="1139" actId="20577"/>
        <pc:sldMkLst>
          <pc:docMk/>
          <pc:sldMk cId="1981538882" sldId="274"/>
        </pc:sldMkLst>
        <pc:spChg chg="mod">
          <ac:chgData name="Janice Allen" userId="f0236c4bfe201f36" providerId="LiveId" clId="{2E69978B-3C7E-48FC-91A8-A6AE5A4DDEFB}" dt="2024-09-17T16:26:51.853" v="1129" actId="20577"/>
          <ac:spMkLst>
            <pc:docMk/>
            <pc:sldMk cId="1981538882" sldId="274"/>
            <ac:spMk id="97" creationId="{00000000-0000-0000-0000-000000000000}"/>
          </ac:spMkLst>
        </pc:spChg>
        <pc:spChg chg="mod">
          <ac:chgData name="Janice Allen" userId="f0236c4bfe201f36" providerId="LiveId" clId="{2E69978B-3C7E-48FC-91A8-A6AE5A4DDEFB}" dt="2024-09-17T16:27:41.220" v="1139" actId="20577"/>
          <ac:spMkLst>
            <pc:docMk/>
            <pc:sldMk cId="1981538882" sldId="274"/>
            <ac:spMk id="98" creationId="{00000000-0000-0000-0000-000000000000}"/>
          </ac:spMkLst>
        </pc:spChg>
      </pc:sldChg>
      <pc:sldChg chg="modSp mod">
        <pc:chgData name="Janice Allen" userId="f0236c4bfe201f36" providerId="LiveId" clId="{2E69978B-3C7E-48FC-91A8-A6AE5A4DDEFB}" dt="2024-09-25T09:59:32.697" v="1271" actId="113"/>
        <pc:sldMkLst>
          <pc:docMk/>
          <pc:sldMk cId="3047630929" sldId="275"/>
        </pc:sldMkLst>
        <pc:spChg chg="mod">
          <ac:chgData name="Janice Allen" userId="f0236c4bfe201f36" providerId="LiveId" clId="{2E69978B-3C7E-48FC-91A8-A6AE5A4DDEFB}" dt="2024-09-25T09:59:32.697" v="1271" actId="113"/>
          <ac:spMkLst>
            <pc:docMk/>
            <pc:sldMk cId="3047630929" sldId="275"/>
            <ac:spMk id="2" creationId="{5E7C1CDF-0C7A-29B4-68A2-D28F2C20AA12}"/>
          </ac:spMkLst>
        </pc:spChg>
      </pc:sldChg>
      <pc:sldChg chg="modSp mod">
        <pc:chgData name="Janice Allen" userId="f0236c4bfe201f36" providerId="LiveId" clId="{2E69978B-3C7E-48FC-91A8-A6AE5A4DDEFB}" dt="2024-09-25T11:42:12.549" v="1307" actId="27636"/>
        <pc:sldMkLst>
          <pc:docMk/>
          <pc:sldMk cId="0" sldId="276"/>
        </pc:sldMkLst>
        <pc:spChg chg="mod">
          <ac:chgData name="Janice Allen" userId="f0236c4bfe201f36" providerId="LiveId" clId="{2E69978B-3C7E-48FC-91A8-A6AE5A4DDEFB}" dt="2024-09-25T11:42:12.549" v="1307" actId="27636"/>
          <ac:spMkLst>
            <pc:docMk/>
            <pc:sldMk cId="0" sldId="276"/>
            <ac:spMk id="82" creationId="{00000000-0000-0000-0000-000000000000}"/>
          </ac:spMkLst>
        </pc:spChg>
        <pc:spChg chg="mod">
          <ac:chgData name="Janice Allen" userId="f0236c4bfe201f36" providerId="LiveId" clId="{2E69978B-3C7E-48FC-91A8-A6AE5A4DDEFB}" dt="2024-09-25T11:41:20.790" v="1305" actId="20577"/>
          <ac:spMkLst>
            <pc:docMk/>
            <pc:sldMk cId="0" sldId="276"/>
            <ac:spMk id="83" creationId="{00000000-0000-0000-0000-000000000000}"/>
          </ac:spMkLst>
        </pc:spChg>
      </pc:sldChg>
      <pc:sldChg chg="addSp modSp mod">
        <pc:chgData name="Janice Allen" userId="f0236c4bfe201f36" providerId="LiveId" clId="{2E69978B-3C7E-48FC-91A8-A6AE5A4DDEFB}" dt="2024-09-26T08:37:16.276" v="4453" actId="1076"/>
        <pc:sldMkLst>
          <pc:docMk/>
          <pc:sldMk cId="0" sldId="277"/>
        </pc:sldMkLst>
        <pc:spChg chg="mod">
          <ac:chgData name="Janice Allen" userId="f0236c4bfe201f36" providerId="LiveId" clId="{2E69978B-3C7E-48FC-91A8-A6AE5A4DDEFB}" dt="2024-09-25T11:56:39.357" v="1408" actId="20577"/>
          <ac:spMkLst>
            <pc:docMk/>
            <pc:sldMk cId="0" sldId="277"/>
            <ac:spMk id="97" creationId="{00000000-0000-0000-0000-000000000000}"/>
          </ac:spMkLst>
        </pc:spChg>
        <pc:spChg chg="mod">
          <ac:chgData name="Janice Allen" userId="f0236c4bfe201f36" providerId="LiveId" clId="{2E69978B-3C7E-48FC-91A8-A6AE5A4DDEFB}" dt="2024-09-25T12:03:12.794" v="2023" actId="20577"/>
          <ac:spMkLst>
            <pc:docMk/>
            <pc:sldMk cId="0" sldId="277"/>
            <ac:spMk id="98" creationId="{00000000-0000-0000-0000-000000000000}"/>
          </ac:spMkLst>
        </pc:spChg>
        <pc:graphicFrameChg chg="add mod">
          <ac:chgData name="Janice Allen" userId="f0236c4bfe201f36" providerId="LiveId" clId="{2E69978B-3C7E-48FC-91A8-A6AE5A4DDEFB}" dt="2024-09-26T08:36:23.717" v="4451" actId="1076"/>
          <ac:graphicFrameMkLst>
            <pc:docMk/>
            <pc:sldMk cId="0" sldId="277"/>
            <ac:graphicFrameMk id="2" creationId="{79E177ED-9254-F298-901A-D3C4B9B9B2F5}"/>
          </ac:graphicFrameMkLst>
        </pc:graphicFrameChg>
        <pc:graphicFrameChg chg="add mod">
          <ac:chgData name="Janice Allen" userId="f0236c4bfe201f36" providerId="LiveId" clId="{2E69978B-3C7E-48FC-91A8-A6AE5A4DDEFB}" dt="2024-09-26T08:37:16.276" v="4453" actId="1076"/>
          <ac:graphicFrameMkLst>
            <pc:docMk/>
            <pc:sldMk cId="0" sldId="277"/>
            <ac:graphicFrameMk id="3" creationId="{E453F9CA-F5E9-DBB4-40FC-DA1B0E4B0420}"/>
          </ac:graphicFrameMkLst>
        </pc:graphicFrameChg>
      </pc:sldChg>
      <pc:sldChg chg="addSp modSp mod">
        <pc:chgData name="Janice Allen" userId="f0236c4bfe201f36" providerId="LiveId" clId="{2E69978B-3C7E-48FC-91A8-A6AE5A4DDEFB}" dt="2024-09-26T08:39:08.914" v="4486" actId="20577"/>
        <pc:sldMkLst>
          <pc:docMk/>
          <pc:sldMk cId="0" sldId="278"/>
        </pc:sldMkLst>
        <pc:spChg chg="mod">
          <ac:chgData name="Janice Allen" userId="f0236c4bfe201f36" providerId="LiveId" clId="{2E69978B-3C7E-48FC-91A8-A6AE5A4DDEFB}" dt="2024-09-25T12:06:10.453" v="2169" actId="14100"/>
          <ac:spMkLst>
            <pc:docMk/>
            <pc:sldMk cId="0" sldId="278"/>
            <ac:spMk id="97" creationId="{00000000-0000-0000-0000-000000000000}"/>
          </ac:spMkLst>
        </pc:spChg>
        <pc:spChg chg="mod">
          <ac:chgData name="Janice Allen" userId="f0236c4bfe201f36" providerId="LiveId" clId="{2E69978B-3C7E-48FC-91A8-A6AE5A4DDEFB}" dt="2024-09-26T08:39:08.914" v="4486" actId="20577"/>
          <ac:spMkLst>
            <pc:docMk/>
            <pc:sldMk cId="0" sldId="278"/>
            <ac:spMk id="98" creationId="{00000000-0000-0000-0000-000000000000}"/>
          </ac:spMkLst>
        </pc:spChg>
        <pc:graphicFrameChg chg="add mod">
          <ac:chgData name="Janice Allen" userId="f0236c4bfe201f36" providerId="LiveId" clId="{2E69978B-3C7E-48FC-91A8-A6AE5A4DDEFB}" dt="2024-09-26T08:37:22.471" v="4454" actId="1076"/>
          <ac:graphicFrameMkLst>
            <pc:docMk/>
            <pc:sldMk cId="0" sldId="278"/>
            <ac:graphicFrameMk id="2" creationId="{EECF0873-983B-FFAD-79CB-446182D0D523}"/>
          </ac:graphicFrameMkLst>
        </pc:graphicFrameChg>
        <pc:graphicFrameChg chg="add mod">
          <ac:chgData name="Janice Allen" userId="f0236c4bfe201f36" providerId="LiveId" clId="{2E69978B-3C7E-48FC-91A8-A6AE5A4DDEFB}" dt="2024-09-26T08:38:06.698" v="4456" actId="1076"/>
          <ac:graphicFrameMkLst>
            <pc:docMk/>
            <pc:sldMk cId="0" sldId="278"/>
            <ac:graphicFrameMk id="3" creationId="{A83CB55D-A116-5DE9-5B9F-A0A9AAE9E4F3}"/>
          </ac:graphicFrameMkLst>
        </pc:graphicFrameChg>
      </pc:sldChg>
      <pc:sldChg chg="modSp mod modAnim">
        <pc:chgData name="Janice Allen" userId="f0236c4bfe201f36" providerId="LiveId" clId="{2E69978B-3C7E-48FC-91A8-A6AE5A4DDEFB}" dt="2024-09-26T08:00:36.794" v="3753"/>
        <pc:sldMkLst>
          <pc:docMk/>
          <pc:sldMk cId="2624971380" sldId="279"/>
        </pc:sldMkLst>
        <pc:spChg chg="mod">
          <ac:chgData name="Janice Allen" userId="f0236c4bfe201f36" providerId="LiveId" clId="{2E69978B-3C7E-48FC-91A8-A6AE5A4DDEFB}" dt="2024-09-26T07:39:20.613" v="2609" actId="20577"/>
          <ac:spMkLst>
            <pc:docMk/>
            <pc:sldMk cId="2624971380" sldId="279"/>
            <ac:spMk id="97" creationId="{00000000-0000-0000-0000-000000000000}"/>
          </ac:spMkLst>
        </pc:spChg>
        <pc:spChg chg="mod">
          <ac:chgData name="Janice Allen" userId="f0236c4bfe201f36" providerId="LiveId" clId="{2E69978B-3C7E-48FC-91A8-A6AE5A4DDEFB}" dt="2024-09-26T08:00:20.269" v="3752" actId="20577"/>
          <ac:spMkLst>
            <pc:docMk/>
            <pc:sldMk cId="2624971380" sldId="279"/>
            <ac:spMk id="98" creationId="{00000000-0000-0000-0000-000000000000}"/>
          </ac:spMkLst>
        </pc:spChg>
      </pc:sldChg>
      <pc:sldChg chg="modSp mod">
        <pc:chgData name="Janice Allen" userId="f0236c4bfe201f36" providerId="LiveId" clId="{2E69978B-3C7E-48FC-91A8-A6AE5A4DDEFB}" dt="2024-09-26T08:40:30.507" v="4513" actId="20577"/>
        <pc:sldMkLst>
          <pc:docMk/>
          <pc:sldMk cId="3863388571" sldId="280"/>
        </pc:sldMkLst>
        <pc:spChg chg="mod">
          <ac:chgData name="Janice Allen" userId="f0236c4bfe201f36" providerId="LiveId" clId="{2E69978B-3C7E-48FC-91A8-A6AE5A4DDEFB}" dt="2024-09-26T08:40:21.654" v="4488" actId="20577"/>
          <ac:spMkLst>
            <pc:docMk/>
            <pc:sldMk cId="3863388571" sldId="280"/>
            <ac:spMk id="82" creationId="{00000000-0000-0000-0000-000000000000}"/>
          </ac:spMkLst>
        </pc:spChg>
        <pc:spChg chg="mod">
          <ac:chgData name="Janice Allen" userId="f0236c4bfe201f36" providerId="LiveId" clId="{2E69978B-3C7E-48FC-91A8-A6AE5A4DDEFB}" dt="2024-09-26T08:40:30.507" v="4513" actId="20577"/>
          <ac:spMkLst>
            <pc:docMk/>
            <pc:sldMk cId="3863388571" sldId="280"/>
            <ac:spMk id="83" creationId="{00000000-0000-0000-0000-000000000000}"/>
          </ac:spMkLst>
        </pc:spChg>
      </pc:sldChg>
      <pc:sldChg chg="addSp modSp new ord modAnim">
        <pc:chgData name="Janice Allen" userId="f0236c4bfe201f36" providerId="LiveId" clId="{2E69978B-3C7E-48FC-91A8-A6AE5A4DDEFB}" dt="2024-09-26T14:10:26.114" v="4522"/>
        <pc:sldMkLst>
          <pc:docMk/>
          <pc:sldMk cId="3977190943" sldId="281"/>
        </pc:sldMkLst>
        <pc:picChg chg="add mod">
          <ac:chgData name="Janice Allen" userId="f0236c4bfe201f36" providerId="LiveId" clId="{2E69978B-3C7E-48FC-91A8-A6AE5A4DDEFB}" dt="2024-09-26T08:53:36.047" v="4518"/>
          <ac:picMkLst>
            <pc:docMk/>
            <pc:sldMk cId="3977190943" sldId="281"/>
            <ac:picMk id="2" creationId="{AFC90838-4A43-21FE-7F1E-B73E82E88BB6}"/>
          </ac:picMkLst>
        </pc:picChg>
      </pc:sldChg>
      <pc:sldChg chg="modSp mod">
        <pc:chgData name="Janice Allen" userId="f0236c4bfe201f36" providerId="LiveId" clId="{2E69978B-3C7E-48FC-91A8-A6AE5A4DDEFB}" dt="2024-09-26T15:11:59.080" v="4551" actId="20577"/>
        <pc:sldMkLst>
          <pc:docMk/>
          <pc:sldMk cId="1026710101" sldId="282"/>
        </pc:sldMkLst>
        <pc:spChg chg="mod">
          <ac:chgData name="Janice Allen" userId="f0236c4bfe201f36" providerId="LiveId" clId="{2E69978B-3C7E-48FC-91A8-A6AE5A4DDEFB}" dt="2024-09-26T15:11:51.082" v="4525" actId="20577"/>
          <ac:spMkLst>
            <pc:docMk/>
            <pc:sldMk cId="1026710101" sldId="282"/>
            <ac:spMk id="82" creationId="{00000000-0000-0000-0000-000000000000}"/>
          </ac:spMkLst>
        </pc:spChg>
        <pc:spChg chg="mod">
          <ac:chgData name="Janice Allen" userId="f0236c4bfe201f36" providerId="LiveId" clId="{2E69978B-3C7E-48FC-91A8-A6AE5A4DDEFB}" dt="2024-09-26T15:11:59.080" v="4551" actId="20577"/>
          <ac:spMkLst>
            <pc:docMk/>
            <pc:sldMk cId="1026710101" sldId="282"/>
            <ac:spMk id="83" creationId="{00000000-0000-0000-0000-000000000000}"/>
          </ac:spMkLst>
        </pc:spChg>
      </pc:sldChg>
      <pc:sldChg chg="delSp modSp mod modAnim">
        <pc:chgData name="Janice Allen" userId="f0236c4bfe201f36" providerId="LiveId" clId="{2E69978B-3C7E-48FC-91A8-A6AE5A4DDEFB}" dt="2024-09-26T15:35:22.158" v="6427"/>
        <pc:sldMkLst>
          <pc:docMk/>
          <pc:sldMk cId="499334656" sldId="283"/>
        </pc:sldMkLst>
        <pc:spChg chg="mod">
          <ac:chgData name="Janice Allen" userId="f0236c4bfe201f36" providerId="LiveId" clId="{2E69978B-3C7E-48FC-91A8-A6AE5A4DDEFB}" dt="2024-09-26T15:20:27.120" v="4632" actId="20577"/>
          <ac:spMkLst>
            <pc:docMk/>
            <pc:sldMk cId="499334656" sldId="283"/>
            <ac:spMk id="97" creationId="{00000000-0000-0000-0000-000000000000}"/>
          </ac:spMkLst>
        </pc:spChg>
        <pc:spChg chg="mod">
          <ac:chgData name="Janice Allen" userId="f0236c4bfe201f36" providerId="LiveId" clId="{2E69978B-3C7E-48FC-91A8-A6AE5A4DDEFB}" dt="2024-09-26T15:24:47.973" v="5050" actId="20577"/>
          <ac:spMkLst>
            <pc:docMk/>
            <pc:sldMk cId="499334656" sldId="283"/>
            <ac:spMk id="98" creationId="{00000000-0000-0000-0000-000000000000}"/>
          </ac:spMkLst>
        </pc:spChg>
        <pc:graphicFrameChg chg="del">
          <ac:chgData name="Janice Allen" userId="f0236c4bfe201f36" providerId="LiveId" clId="{2E69978B-3C7E-48FC-91A8-A6AE5A4DDEFB}" dt="2024-09-26T15:19:24.852" v="4552" actId="478"/>
          <ac:graphicFrameMkLst>
            <pc:docMk/>
            <pc:sldMk cId="499334656" sldId="283"/>
            <ac:graphicFrameMk id="2" creationId="{79E177ED-9254-F298-901A-D3C4B9B9B2F5}"/>
          </ac:graphicFrameMkLst>
        </pc:graphicFrameChg>
        <pc:graphicFrameChg chg="del">
          <ac:chgData name="Janice Allen" userId="f0236c4bfe201f36" providerId="LiveId" clId="{2E69978B-3C7E-48FC-91A8-A6AE5A4DDEFB}" dt="2024-09-26T15:19:27.350" v="4553" actId="478"/>
          <ac:graphicFrameMkLst>
            <pc:docMk/>
            <pc:sldMk cId="499334656" sldId="283"/>
            <ac:graphicFrameMk id="3" creationId="{E453F9CA-F5E9-DBB4-40FC-DA1B0E4B0420}"/>
          </ac:graphicFrameMkLst>
        </pc:graphicFrameChg>
      </pc:sldChg>
      <pc:sldChg chg="addSp modSp new mod modNotesTx">
        <pc:chgData name="Janice Allen" userId="f0236c4bfe201f36" providerId="LiveId" clId="{2E69978B-3C7E-48FC-91A8-A6AE5A4DDEFB}" dt="2024-09-26T15:35:10.114" v="6426"/>
        <pc:sldMkLst>
          <pc:docMk/>
          <pc:sldMk cId="243999886" sldId="284"/>
        </pc:sldMkLst>
        <pc:picChg chg="add mod">
          <ac:chgData name="Janice Allen" userId="f0236c4bfe201f36" providerId="LiveId" clId="{2E69978B-3C7E-48FC-91A8-A6AE5A4DDEFB}" dt="2024-09-26T15:21:25.634" v="4754" actId="1076"/>
          <ac:picMkLst>
            <pc:docMk/>
            <pc:sldMk cId="243999886" sldId="284"/>
            <ac:picMk id="2" creationId="{9A3529CC-E602-E8D0-0692-BB890413A1EB}"/>
          </ac:picMkLst>
        </pc:picChg>
      </pc:sldChg>
      <pc:sldChg chg="addSp modSp new mod">
        <pc:chgData name="Janice Allen" userId="f0236c4bfe201f36" providerId="LiveId" clId="{2E69978B-3C7E-48FC-91A8-A6AE5A4DDEFB}" dt="2024-09-26T15:21:49.675" v="4758" actId="14100"/>
        <pc:sldMkLst>
          <pc:docMk/>
          <pc:sldMk cId="410620470" sldId="285"/>
        </pc:sldMkLst>
        <pc:picChg chg="add mod">
          <ac:chgData name="Janice Allen" userId="f0236c4bfe201f36" providerId="LiveId" clId="{2E69978B-3C7E-48FC-91A8-A6AE5A4DDEFB}" dt="2024-09-26T15:21:49.675" v="4758" actId="14100"/>
          <ac:picMkLst>
            <pc:docMk/>
            <pc:sldMk cId="410620470" sldId="285"/>
            <ac:picMk id="2" creationId="{09EE5705-DBF8-0907-B625-FBE68F684744}"/>
          </ac:picMkLst>
        </pc:picChg>
      </pc:sldChg>
      <pc:sldChg chg="addSp modSp new mod">
        <pc:chgData name="Janice Allen" userId="f0236c4bfe201f36" providerId="LiveId" clId="{2E69978B-3C7E-48FC-91A8-A6AE5A4DDEFB}" dt="2024-09-26T15:22:24.361" v="4762" actId="1076"/>
        <pc:sldMkLst>
          <pc:docMk/>
          <pc:sldMk cId="391992361" sldId="286"/>
        </pc:sldMkLst>
        <pc:picChg chg="add mod">
          <ac:chgData name="Janice Allen" userId="f0236c4bfe201f36" providerId="LiveId" clId="{2E69978B-3C7E-48FC-91A8-A6AE5A4DDEFB}" dt="2024-09-26T15:22:24.361" v="4762" actId="1076"/>
          <ac:picMkLst>
            <pc:docMk/>
            <pc:sldMk cId="391992361" sldId="286"/>
            <ac:picMk id="2" creationId="{88B59F04-CBF0-9D57-1D0B-8EB31FF547BE}"/>
          </ac:picMkLst>
        </pc:picChg>
      </pc:sldChg>
      <pc:sldChg chg="addSp new">
        <pc:chgData name="Janice Allen" userId="f0236c4bfe201f36" providerId="LiveId" clId="{2E69978B-3C7E-48FC-91A8-A6AE5A4DDEFB}" dt="2024-09-26T15:22:42.382" v="4764"/>
        <pc:sldMkLst>
          <pc:docMk/>
          <pc:sldMk cId="3963517452" sldId="287"/>
        </pc:sldMkLst>
        <pc:picChg chg="add">
          <ac:chgData name="Janice Allen" userId="f0236c4bfe201f36" providerId="LiveId" clId="{2E69978B-3C7E-48FC-91A8-A6AE5A4DDEFB}" dt="2024-09-26T15:22:42.382" v="4764"/>
          <ac:picMkLst>
            <pc:docMk/>
            <pc:sldMk cId="3963517452" sldId="287"/>
            <ac:picMk id="2" creationId="{7BE143E5-D372-C671-3EB0-362B8A3E7652}"/>
          </ac:picMkLst>
        </pc:picChg>
      </pc:sldChg>
      <pc:sldChg chg="addSp new">
        <pc:chgData name="Janice Allen" userId="f0236c4bfe201f36" providerId="LiveId" clId="{2E69978B-3C7E-48FC-91A8-A6AE5A4DDEFB}" dt="2024-09-26T15:22:58.444" v="4766"/>
        <pc:sldMkLst>
          <pc:docMk/>
          <pc:sldMk cId="3768769567" sldId="288"/>
        </pc:sldMkLst>
        <pc:picChg chg="add">
          <ac:chgData name="Janice Allen" userId="f0236c4bfe201f36" providerId="LiveId" clId="{2E69978B-3C7E-48FC-91A8-A6AE5A4DDEFB}" dt="2024-09-26T15:22:58.444" v="4766"/>
          <ac:picMkLst>
            <pc:docMk/>
            <pc:sldMk cId="3768769567" sldId="288"/>
            <ac:picMk id="2" creationId="{C7325ED7-B223-1CC0-90CD-FDE45C2216E3}"/>
          </ac:picMkLst>
        </pc:picChg>
      </pc:sldChg>
      <pc:sldChg chg="modSp mod modNotesTx">
        <pc:chgData name="Janice Allen" userId="f0236c4bfe201f36" providerId="LiveId" clId="{2E69978B-3C7E-48FC-91A8-A6AE5A4DDEFB}" dt="2024-09-26T15:30:34.764" v="5621" actId="20577"/>
        <pc:sldMkLst>
          <pc:docMk/>
          <pc:sldMk cId="3224497373" sldId="289"/>
        </pc:sldMkLst>
        <pc:spChg chg="mod">
          <ac:chgData name="Janice Allen" userId="f0236c4bfe201f36" providerId="LiveId" clId="{2E69978B-3C7E-48FC-91A8-A6AE5A4DDEFB}" dt="2024-09-26T15:25:17.507" v="5077" actId="20577"/>
          <ac:spMkLst>
            <pc:docMk/>
            <pc:sldMk cId="3224497373" sldId="289"/>
            <ac:spMk id="97" creationId="{00000000-0000-0000-0000-000000000000}"/>
          </ac:spMkLst>
        </pc:spChg>
        <pc:spChg chg="mod">
          <ac:chgData name="Janice Allen" userId="f0236c4bfe201f36" providerId="LiveId" clId="{2E69978B-3C7E-48FC-91A8-A6AE5A4DDEFB}" dt="2024-09-26T15:30:34.764" v="5621" actId="20577"/>
          <ac:spMkLst>
            <pc:docMk/>
            <pc:sldMk cId="3224497373" sldId="289"/>
            <ac:spMk id="98" creationId="{00000000-0000-0000-0000-000000000000}"/>
          </ac:spMkLst>
        </pc:spChg>
      </pc:sldChg>
      <pc:sldChg chg="modSp mod">
        <pc:chgData name="Janice Allen" userId="f0236c4bfe201f36" providerId="LiveId" clId="{2E69978B-3C7E-48FC-91A8-A6AE5A4DDEFB}" dt="2024-09-26T15:34:44.692" v="6398" actId="20577"/>
        <pc:sldMkLst>
          <pc:docMk/>
          <pc:sldMk cId="956313245" sldId="290"/>
        </pc:sldMkLst>
        <pc:spChg chg="mod">
          <ac:chgData name="Janice Allen" userId="f0236c4bfe201f36" providerId="LiveId" clId="{2E69978B-3C7E-48FC-91A8-A6AE5A4DDEFB}" dt="2024-09-26T15:34:44.692" v="6398" actId="20577"/>
          <ac:spMkLst>
            <pc:docMk/>
            <pc:sldMk cId="956313245" sldId="290"/>
            <ac:spMk id="98" creationId="{00000000-0000-0000-0000-000000000000}"/>
          </ac:spMkLst>
        </pc:spChg>
      </pc:sldChg>
      <pc:sldChg chg="modSp mod">
        <pc:chgData name="Janice Allen" userId="f0236c4bfe201f36" providerId="LiveId" clId="{2E69978B-3C7E-48FC-91A8-A6AE5A4DDEFB}" dt="2024-09-26T15:47:16.581" v="6485" actId="20577"/>
        <pc:sldMkLst>
          <pc:docMk/>
          <pc:sldMk cId="2985260227" sldId="291"/>
        </pc:sldMkLst>
        <pc:spChg chg="mod">
          <ac:chgData name="Janice Allen" userId="f0236c4bfe201f36" providerId="LiveId" clId="{2E69978B-3C7E-48FC-91A8-A6AE5A4DDEFB}" dt="2024-09-26T15:47:03.766" v="6443" actId="20577"/>
          <ac:spMkLst>
            <pc:docMk/>
            <pc:sldMk cId="2985260227" sldId="291"/>
            <ac:spMk id="82" creationId="{00000000-0000-0000-0000-000000000000}"/>
          </ac:spMkLst>
        </pc:spChg>
        <pc:spChg chg="mod">
          <ac:chgData name="Janice Allen" userId="f0236c4bfe201f36" providerId="LiveId" clId="{2E69978B-3C7E-48FC-91A8-A6AE5A4DDEFB}" dt="2024-09-26T15:47:16.581" v="6485" actId="20577"/>
          <ac:spMkLst>
            <pc:docMk/>
            <pc:sldMk cId="2985260227" sldId="291"/>
            <ac:spMk id="83" creationId="{00000000-0000-0000-0000-000000000000}"/>
          </ac:spMkLst>
        </pc:spChg>
      </pc:sldChg>
      <pc:sldChg chg="delSp modSp mod modNotesTx">
        <pc:chgData name="Janice Allen" userId="f0236c4bfe201f36" providerId="LiveId" clId="{2E69978B-3C7E-48FC-91A8-A6AE5A4DDEFB}" dt="2024-09-26T15:49:10.846" v="6548" actId="1076"/>
        <pc:sldMkLst>
          <pc:docMk/>
          <pc:sldMk cId="3695915215" sldId="292"/>
        </pc:sldMkLst>
        <pc:spChg chg="del mod">
          <ac:chgData name="Janice Allen" userId="f0236c4bfe201f36" providerId="LiveId" clId="{2E69978B-3C7E-48FC-91A8-A6AE5A4DDEFB}" dt="2024-09-26T15:49:03.776" v="6547" actId="478"/>
          <ac:spMkLst>
            <pc:docMk/>
            <pc:sldMk cId="3695915215" sldId="292"/>
            <ac:spMk id="97" creationId="{00000000-0000-0000-0000-000000000000}"/>
          </ac:spMkLst>
        </pc:spChg>
        <pc:spChg chg="mod">
          <ac:chgData name="Janice Allen" userId="f0236c4bfe201f36" providerId="LiveId" clId="{2E69978B-3C7E-48FC-91A8-A6AE5A4DDEFB}" dt="2024-09-26T15:49:10.846" v="6548" actId="1076"/>
          <ac:spMkLst>
            <pc:docMk/>
            <pc:sldMk cId="3695915215" sldId="292"/>
            <ac:spMk id="98" creationId="{00000000-0000-0000-0000-000000000000}"/>
          </ac:spMkLst>
        </pc:spChg>
      </pc:sldChg>
      <pc:sldChg chg="addSp delSp modSp new mod">
        <pc:chgData name="Janice Allen" userId="f0236c4bfe201f36" providerId="LiveId" clId="{2E69978B-3C7E-48FC-91A8-A6AE5A4DDEFB}" dt="2024-09-26T15:51:09.779" v="6731"/>
        <pc:sldMkLst>
          <pc:docMk/>
          <pc:sldMk cId="412174322" sldId="293"/>
        </pc:sldMkLst>
        <pc:spChg chg="del">
          <ac:chgData name="Janice Allen" userId="f0236c4bfe201f36" providerId="LiveId" clId="{2E69978B-3C7E-48FC-91A8-A6AE5A4DDEFB}" dt="2024-09-26T15:49:42.787" v="6552" actId="478"/>
          <ac:spMkLst>
            <pc:docMk/>
            <pc:sldMk cId="412174322" sldId="293"/>
            <ac:spMk id="2" creationId="{BD294801-159C-FF0D-EF5C-D0222DF63709}"/>
          </ac:spMkLst>
        </pc:spChg>
        <pc:spChg chg="mod">
          <ac:chgData name="Janice Allen" userId="f0236c4bfe201f36" providerId="LiveId" clId="{2E69978B-3C7E-48FC-91A8-A6AE5A4DDEFB}" dt="2024-09-26T15:50:56.448" v="6730" actId="27636"/>
          <ac:spMkLst>
            <pc:docMk/>
            <pc:sldMk cId="412174322" sldId="293"/>
            <ac:spMk id="3" creationId="{E00130C5-22C8-0233-F25E-BB3314C68FF1}"/>
          </ac:spMkLst>
        </pc:spChg>
        <pc:picChg chg="add mod">
          <ac:chgData name="Janice Allen" userId="f0236c4bfe201f36" providerId="LiveId" clId="{2E69978B-3C7E-48FC-91A8-A6AE5A4DDEFB}" dt="2024-09-26T15:51:09.779" v="6731"/>
          <ac:picMkLst>
            <pc:docMk/>
            <pc:sldMk cId="412174322" sldId="293"/>
            <ac:picMk id="4" creationId="{D3CD6B33-4DBA-E642-9872-F9B150CFA67B}"/>
          </ac:picMkLst>
        </pc:picChg>
      </pc:sldChg>
      <pc:sldChg chg="modSp mod">
        <pc:chgData name="Janice Allen" userId="f0236c4bfe201f36" providerId="LiveId" clId="{2E69978B-3C7E-48FC-91A8-A6AE5A4DDEFB}" dt="2024-09-26T15:52:01.770" v="6738" actId="15"/>
        <pc:sldMkLst>
          <pc:docMk/>
          <pc:sldMk cId="2970284681" sldId="294"/>
        </pc:sldMkLst>
        <pc:spChg chg="mod">
          <ac:chgData name="Janice Allen" userId="f0236c4bfe201f36" providerId="LiveId" clId="{2E69978B-3C7E-48FC-91A8-A6AE5A4DDEFB}" dt="2024-09-26T15:52:01.770" v="6738" actId="15"/>
          <ac:spMkLst>
            <pc:docMk/>
            <pc:sldMk cId="2970284681" sldId="294"/>
            <ac:spMk id="3" creationId="{E00130C5-22C8-0233-F25E-BB3314C68FF1}"/>
          </ac:spMkLst>
        </pc:spChg>
      </pc:sldChg>
      <pc:sldChg chg="delSp modSp mod">
        <pc:chgData name="Janice Allen" userId="f0236c4bfe201f36" providerId="LiveId" clId="{2E69978B-3C7E-48FC-91A8-A6AE5A4DDEFB}" dt="2024-09-26T15:54:34.854" v="6773" actId="20577"/>
        <pc:sldMkLst>
          <pc:docMk/>
          <pc:sldMk cId="1006480994" sldId="295"/>
        </pc:sldMkLst>
        <pc:spChg chg="mod">
          <ac:chgData name="Janice Allen" userId="f0236c4bfe201f36" providerId="LiveId" clId="{2E69978B-3C7E-48FC-91A8-A6AE5A4DDEFB}" dt="2024-09-26T15:54:34.854" v="6773" actId="20577"/>
          <ac:spMkLst>
            <pc:docMk/>
            <pc:sldMk cId="1006480994" sldId="295"/>
            <ac:spMk id="3" creationId="{E00130C5-22C8-0233-F25E-BB3314C68FF1}"/>
          </ac:spMkLst>
        </pc:spChg>
        <pc:picChg chg="del">
          <ac:chgData name="Janice Allen" userId="f0236c4bfe201f36" providerId="LiveId" clId="{2E69978B-3C7E-48FC-91A8-A6AE5A4DDEFB}" dt="2024-09-26T15:53:00.753" v="6746" actId="478"/>
          <ac:picMkLst>
            <pc:docMk/>
            <pc:sldMk cId="1006480994" sldId="295"/>
            <ac:picMk id="4" creationId="{D3CD6B33-4DBA-E642-9872-F9B150CFA67B}"/>
          </ac:picMkLst>
        </pc:picChg>
      </pc:sldChg>
      <pc:sldMasterChg chg="del delSldLayout">
        <pc:chgData name="Janice Allen" userId="f0236c4bfe201f36" providerId="LiveId" clId="{2E69978B-3C7E-48FC-91A8-A6AE5A4DDEFB}" dt="2024-09-16T17:11:38.928" v="1" actId="47"/>
        <pc:sldMasterMkLst>
          <pc:docMk/>
          <pc:sldMasterMk cId="709790172" sldId="2147483648"/>
        </pc:sldMasterMkLst>
        <pc:sldLayoutChg chg="del">
          <pc:chgData name="Janice Allen" userId="f0236c4bfe201f36" providerId="LiveId" clId="{2E69978B-3C7E-48FC-91A8-A6AE5A4DDEFB}" dt="2024-09-16T17:11:38.928" v="1" actId="47"/>
          <pc:sldLayoutMkLst>
            <pc:docMk/>
            <pc:sldMasterMk cId="709790172" sldId="2147483648"/>
            <pc:sldLayoutMk cId="3785658602" sldId="2147483649"/>
          </pc:sldLayoutMkLst>
        </pc:sldLayoutChg>
        <pc:sldLayoutChg chg="del">
          <pc:chgData name="Janice Allen" userId="f0236c4bfe201f36" providerId="LiveId" clId="{2E69978B-3C7E-48FC-91A8-A6AE5A4DDEFB}" dt="2024-09-16T17:11:38.928" v="1" actId="47"/>
          <pc:sldLayoutMkLst>
            <pc:docMk/>
            <pc:sldMasterMk cId="709790172" sldId="2147483648"/>
            <pc:sldLayoutMk cId="3598046046" sldId="2147483650"/>
          </pc:sldLayoutMkLst>
        </pc:sldLayoutChg>
        <pc:sldLayoutChg chg="del">
          <pc:chgData name="Janice Allen" userId="f0236c4bfe201f36" providerId="LiveId" clId="{2E69978B-3C7E-48FC-91A8-A6AE5A4DDEFB}" dt="2024-09-16T17:11:38.928" v="1" actId="47"/>
          <pc:sldLayoutMkLst>
            <pc:docMk/>
            <pc:sldMasterMk cId="709790172" sldId="2147483648"/>
            <pc:sldLayoutMk cId="2662938197" sldId="2147483651"/>
          </pc:sldLayoutMkLst>
        </pc:sldLayoutChg>
        <pc:sldLayoutChg chg="del">
          <pc:chgData name="Janice Allen" userId="f0236c4bfe201f36" providerId="LiveId" clId="{2E69978B-3C7E-48FC-91A8-A6AE5A4DDEFB}" dt="2024-09-16T17:11:38.928" v="1" actId="47"/>
          <pc:sldLayoutMkLst>
            <pc:docMk/>
            <pc:sldMasterMk cId="709790172" sldId="2147483648"/>
            <pc:sldLayoutMk cId="1481664370" sldId="2147483652"/>
          </pc:sldLayoutMkLst>
        </pc:sldLayoutChg>
        <pc:sldLayoutChg chg="del">
          <pc:chgData name="Janice Allen" userId="f0236c4bfe201f36" providerId="LiveId" clId="{2E69978B-3C7E-48FC-91A8-A6AE5A4DDEFB}" dt="2024-09-16T17:11:38.928" v="1" actId="47"/>
          <pc:sldLayoutMkLst>
            <pc:docMk/>
            <pc:sldMasterMk cId="709790172" sldId="2147483648"/>
            <pc:sldLayoutMk cId="2201418403" sldId="2147483653"/>
          </pc:sldLayoutMkLst>
        </pc:sldLayoutChg>
        <pc:sldLayoutChg chg="del">
          <pc:chgData name="Janice Allen" userId="f0236c4bfe201f36" providerId="LiveId" clId="{2E69978B-3C7E-48FC-91A8-A6AE5A4DDEFB}" dt="2024-09-16T17:11:38.928" v="1" actId="47"/>
          <pc:sldLayoutMkLst>
            <pc:docMk/>
            <pc:sldMasterMk cId="709790172" sldId="2147483648"/>
            <pc:sldLayoutMk cId="877090562" sldId="2147483654"/>
          </pc:sldLayoutMkLst>
        </pc:sldLayoutChg>
        <pc:sldLayoutChg chg="del">
          <pc:chgData name="Janice Allen" userId="f0236c4bfe201f36" providerId="LiveId" clId="{2E69978B-3C7E-48FC-91A8-A6AE5A4DDEFB}" dt="2024-09-16T17:11:38.928" v="1" actId="47"/>
          <pc:sldLayoutMkLst>
            <pc:docMk/>
            <pc:sldMasterMk cId="709790172" sldId="2147483648"/>
            <pc:sldLayoutMk cId="3003650899" sldId="2147483655"/>
          </pc:sldLayoutMkLst>
        </pc:sldLayoutChg>
        <pc:sldLayoutChg chg="del">
          <pc:chgData name="Janice Allen" userId="f0236c4bfe201f36" providerId="LiveId" clId="{2E69978B-3C7E-48FC-91A8-A6AE5A4DDEFB}" dt="2024-09-16T17:11:38.928" v="1" actId="47"/>
          <pc:sldLayoutMkLst>
            <pc:docMk/>
            <pc:sldMasterMk cId="709790172" sldId="2147483648"/>
            <pc:sldLayoutMk cId="26328326" sldId="2147483656"/>
          </pc:sldLayoutMkLst>
        </pc:sldLayoutChg>
        <pc:sldLayoutChg chg="del">
          <pc:chgData name="Janice Allen" userId="f0236c4bfe201f36" providerId="LiveId" clId="{2E69978B-3C7E-48FC-91A8-A6AE5A4DDEFB}" dt="2024-09-16T17:11:38.928" v="1" actId="47"/>
          <pc:sldLayoutMkLst>
            <pc:docMk/>
            <pc:sldMasterMk cId="709790172" sldId="2147483648"/>
            <pc:sldLayoutMk cId="2888098445" sldId="2147483657"/>
          </pc:sldLayoutMkLst>
        </pc:sldLayoutChg>
        <pc:sldLayoutChg chg="del">
          <pc:chgData name="Janice Allen" userId="f0236c4bfe201f36" providerId="LiveId" clId="{2E69978B-3C7E-48FC-91A8-A6AE5A4DDEFB}" dt="2024-09-16T17:11:38.928" v="1" actId="47"/>
          <pc:sldLayoutMkLst>
            <pc:docMk/>
            <pc:sldMasterMk cId="709790172" sldId="2147483648"/>
            <pc:sldLayoutMk cId="3487896654" sldId="2147483658"/>
          </pc:sldLayoutMkLst>
        </pc:sldLayoutChg>
        <pc:sldLayoutChg chg="del">
          <pc:chgData name="Janice Allen" userId="f0236c4bfe201f36" providerId="LiveId" clId="{2E69978B-3C7E-48FC-91A8-A6AE5A4DDEFB}" dt="2024-09-16T17:11:38.928" v="1" actId="47"/>
          <pc:sldLayoutMkLst>
            <pc:docMk/>
            <pc:sldMasterMk cId="709790172" sldId="2147483648"/>
            <pc:sldLayoutMk cId="1346483928"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3E47C-6983-4938-B89D-BA4CD58D9F2F}" type="datetimeFigureOut">
              <a:rPr lang="en-GB" smtClean="0"/>
              <a:t>26/09/2024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6A30D7-1DEF-4D0D-B8A6-6F0B4DB74599}" type="slidenum">
              <a:rPr lang="en-GB" smtClean="0"/>
              <a:t>‹#›</a:t>
            </a:fld>
            <a:endParaRPr lang="en-GB"/>
          </a:p>
        </p:txBody>
      </p:sp>
    </p:spTree>
    <p:extLst>
      <p:ext uri="{BB962C8B-B14F-4D97-AF65-F5344CB8AC3E}">
        <p14:creationId xmlns:p14="http://schemas.microsoft.com/office/powerpoint/2010/main" val="4062539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167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contains sexist and abusive language. </a:t>
            </a:r>
          </a:p>
        </p:txBody>
      </p:sp>
      <p:sp>
        <p:nvSpPr>
          <p:cNvPr id="4" name="Slide Number Placeholder 3"/>
          <p:cNvSpPr>
            <a:spLocks noGrp="1"/>
          </p:cNvSpPr>
          <p:nvPr>
            <p:ph type="sldNum" sz="quarter" idx="5"/>
          </p:nvPr>
        </p:nvSpPr>
        <p:spPr/>
        <p:txBody>
          <a:bodyPr/>
          <a:lstStyle/>
          <a:p>
            <a:fld id="{BA6A30D7-1DEF-4D0D-B8A6-6F0B4DB74599}" type="slidenum">
              <a:rPr lang="en-GB" smtClean="0"/>
              <a:t>16</a:t>
            </a:fld>
            <a:endParaRPr lang="en-GB"/>
          </a:p>
        </p:txBody>
      </p:sp>
    </p:spTree>
    <p:extLst>
      <p:ext uri="{BB962C8B-B14F-4D97-AF65-F5344CB8AC3E}">
        <p14:creationId xmlns:p14="http://schemas.microsoft.com/office/powerpoint/2010/main" val="2514181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Bad language is blanked out in this.</a:t>
            </a:r>
          </a:p>
        </p:txBody>
      </p:sp>
      <p:sp>
        <p:nvSpPr>
          <p:cNvPr id="4" name="Slide Number Placeholder 3"/>
          <p:cNvSpPr>
            <a:spLocks noGrp="1"/>
          </p:cNvSpPr>
          <p:nvPr>
            <p:ph type="sldNum" sz="quarter" idx="5"/>
          </p:nvPr>
        </p:nvSpPr>
        <p:spPr/>
        <p:txBody>
          <a:bodyPr/>
          <a:lstStyle/>
          <a:p>
            <a:fld id="{BA6A30D7-1DEF-4D0D-B8A6-6F0B4DB74599}" type="slidenum">
              <a:rPr lang="en-GB" smtClean="0"/>
              <a:t>17</a:t>
            </a:fld>
            <a:endParaRPr lang="en-GB"/>
          </a:p>
        </p:txBody>
      </p:sp>
    </p:spTree>
    <p:extLst>
      <p:ext uri="{BB962C8B-B14F-4D97-AF65-F5344CB8AC3E}">
        <p14:creationId xmlns:p14="http://schemas.microsoft.com/office/powerpoint/2010/main" val="1617974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30D7-1DEF-4D0D-B8A6-6F0B4DB74599}" type="slidenum">
              <a:rPr lang="en-GB" smtClean="0"/>
              <a:t>18</a:t>
            </a:fld>
            <a:endParaRPr lang="en-GB"/>
          </a:p>
        </p:txBody>
      </p:sp>
    </p:spTree>
    <p:extLst>
      <p:ext uri="{BB962C8B-B14F-4D97-AF65-F5344CB8AC3E}">
        <p14:creationId xmlns:p14="http://schemas.microsoft.com/office/powerpoint/2010/main" val="311247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Talking about what we can do</a:t>
            </a:r>
          </a:p>
        </p:txBody>
      </p:sp>
      <p:sp>
        <p:nvSpPr>
          <p:cNvPr id="4" name="Slide Number Placeholder 3"/>
          <p:cNvSpPr>
            <a:spLocks noGrp="1"/>
          </p:cNvSpPr>
          <p:nvPr>
            <p:ph type="sldNum" sz="quarter" idx="5"/>
          </p:nvPr>
        </p:nvSpPr>
        <p:spPr/>
        <p:txBody>
          <a:bodyPr/>
          <a:lstStyle/>
          <a:p>
            <a:fld id="{BA6A30D7-1DEF-4D0D-B8A6-6F0B4DB74599}" type="slidenum">
              <a:rPr lang="en-GB" smtClean="0"/>
              <a:t>20</a:t>
            </a:fld>
            <a:endParaRPr lang="en-GB"/>
          </a:p>
        </p:txBody>
      </p:sp>
    </p:spTree>
    <p:extLst>
      <p:ext uri="{BB962C8B-B14F-4D97-AF65-F5344CB8AC3E}">
        <p14:creationId xmlns:p14="http://schemas.microsoft.com/office/powerpoint/2010/main" val="93797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542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22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b="1" kern="1200" dirty="0">
                <a:solidFill>
                  <a:srgbClr val="FF00FF"/>
                </a:solidFill>
                <a:latin typeface="Instrument Sans Condensed SemiB" pitchFamily="2" charset="0"/>
              </a:rPr>
              <a:t>I</a:t>
            </a:r>
            <a:r>
              <a:rPr kumimoji="0" lang="en-GB" sz="1200" b="1" i="0" u="none" strike="noStrike" kern="1200" cap="none" spc="0" normalizeH="0" baseline="0" noProof="0" dirty="0" err="1">
                <a:ln>
                  <a:noFill/>
                </a:ln>
                <a:solidFill>
                  <a:srgbClr val="FF00FF"/>
                </a:solidFill>
                <a:effectLst/>
                <a:uLnTx/>
                <a:uFillTx/>
                <a:latin typeface="Instrument Sans Condensed SemiB" pitchFamily="2" charset="0"/>
              </a:rPr>
              <a:t>ngrained</a:t>
            </a:r>
            <a:r>
              <a:rPr kumimoji="0" lang="en-GB" sz="1200" b="1" i="0" u="none" strike="noStrike" kern="1200" cap="none" spc="0" normalizeH="0" baseline="0" noProof="0" dirty="0">
                <a:ln>
                  <a:noFill/>
                </a:ln>
                <a:solidFill>
                  <a:srgbClr val="FF00FF"/>
                </a:solidFill>
                <a:effectLst/>
                <a:uLnTx/>
                <a:uFillTx/>
                <a:latin typeface="Instrument Sans Condensed SemiB" pitchFamily="2" charset="0"/>
              </a:rPr>
              <a:t> prejudice, negative opinions, or contempt of women.</a:t>
            </a:r>
            <a:r>
              <a:rPr kumimoji="0" lang="en-GB" sz="1200" b="1" i="0" u="none" strike="noStrike" kern="1200" cap="none" spc="0" normalizeH="0" baseline="0" noProof="0" dirty="0">
                <a:ln>
                  <a:noFill/>
                </a:ln>
                <a:solidFill>
                  <a:srgbClr val="001C2E"/>
                </a:solidFill>
                <a:effectLst/>
                <a:uLnTx/>
                <a:uFillTx/>
                <a:latin typeface="Instrument Sans Condensed SemiB" pitchFamily="2" charset="0"/>
              </a:rPr>
              <a:t> </a:t>
            </a:r>
          </a:p>
          <a:p>
            <a:pPr marL="0" marR="0" lvl="0" indent="0" algn="l" defTabSz="914400" rtl="0" eaLnBrk="1" fontAlgn="auto" latinLnBrk="0" hangingPunct="1">
              <a:lnSpc>
                <a:spcPct val="100000"/>
              </a:lnSpc>
              <a:spcBef>
                <a:spcPts val="0"/>
              </a:spcBef>
              <a:spcAft>
                <a:spcPts val="0"/>
              </a:spcAft>
              <a:buClr>
                <a:srgbClr val="006938"/>
              </a:buClr>
              <a:buSzTx/>
              <a:buNone/>
              <a:tabLst/>
              <a:defRPr/>
            </a:pPr>
            <a:endParaRPr lang="en-GB" b="1" kern="1200" dirty="0">
              <a:solidFill>
                <a:srgbClr val="001C2E"/>
              </a:solidFill>
              <a:latin typeface="Instrument Sans Condensed SemiB" pitchFamily="2" charset="0"/>
            </a:endParaRPr>
          </a:p>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sz="1200" b="1" kern="1200" dirty="0">
                <a:solidFill>
                  <a:srgbClr val="001C2E"/>
                </a:solidFill>
                <a:latin typeface="Instrument Sans Condensed SemiB" pitchFamily="2" charset="0"/>
              </a:rPr>
              <a:t>Online – this could be:</a:t>
            </a:r>
            <a:endParaRPr lang="en-GB" sz="1200" dirty="0">
              <a:solidFill>
                <a:srgbClr val="001C2E"/>
              </a:solidFill>
              <a:latin typeface="Instrument Sans Medium" pitchFamily="2" charset="0"/>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200" dirty="0">
                <a:solidFill>
                  <a:srgbClr val="001C2E"/>
                </a:solidFill>
                <a:latin typeface="Instrument Sans Medium" pitchFamily="2" charset="0"/>
              </a:rPr>
              <a:t>	</a:t>
            </a:r>
            <a:r>
              <a:rPr lang="en-GB" sz="1200" dirty="0">
                <a:solidFill>
                  <a:srgbClr val="FF00FF"/>
                </a:solidFill>
                <a:latin typeface="Instrument Sans Condensed SemiB" pitchFamily="2" charset="0"/>
              </a:rPr>
              <a:t>Stereotype and objectification </a:t>
            </a:r>
            <a:r>
              <a:rPr lang="en-GB" sz="1200" dirty="0">
                <a:solidFill>
                  <a:srgbClr val="001C2E"/>
                </a:solidFill>
                <a:latin typeface="Instrument Sans Medium" pitchFamily="2" charset="0"/>
              </a:rPr>
              <a:t>(a description of women’s physical and/or comparisons to narrow standards)</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Dominance</a:t>
            </a:r>
            <a:r>
              <a:rPr kumimoji="0" lang="en-GB" sz="1200" b="0" i="0" u="none" strike="noStrike" kern="1200" cap="none" spc="0" normalizeH="0" baseline="0" noProof="0" dirty="0">
                <a:ln>
                  <a:noFill/>
                </a:ln>
                <a:solidFill>
                  <a:srgbClr val="FF00FF"/>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(a</a:t>
            </a:r>
            <a:r>
              <a:rPr lang="en-GB" sz="1200" dirty="0">
                <a:solidFill>
                  <a:srgbClr val="001C2E"/>
                </a:solidFill>
                <a:latin typeface="Instrument Sans Medium" pitchFamily="2" charset="0"/>
              </a:rPr>
              <a:t>n assertion of the superiority of men over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Derailing</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(abuse of a woman)</a:t>
            </a:r>
          </a:p>
          <a:p>
            <a:pPr marR="0" lvl="0" algn="l" defTabSz="914400" rtl="0" eaLnBrk="1" fontAlgn="auto" latinLnBrk="0" hangingPunct="1">
              <a:lnSpc>
                <a:spcPct val="100000"/>
              </a:lnSpc>
              <a:spcBef>
                <a:spcPts val="0"/>
              </a:spcBef>
              <a:spcAft>
                <a:spcPts val="0"/>
              </a:spcAft>
              <a:buClr>
                <a:srgbClr val="006938"/>
              </a:buClr>
              <a:buSzTx/>
              <a:tabLst/>
              <a:defRPr/>
            </a:pPr>
            <a:r>
              <a:rPr lang="en-GB" sz="1200" dirty="0">
                <a:solidFill>
                  <a:srgbClr val="001C2E"/>
                </a:solidFill>
                <a:latin typeface="Instrument Sans Medium" pitchFamily="2" charset="0"/>
              </a:rPr>
              <a:t>	</a:t>
            </a:r>
            <a:r>
              <a:rPr lang="en-GB" sz="1200" dirty="0">
                <a:solidFill>
                  <a:srgbClr val="FF00FF"/>
                </a:solidFill>
                <a:latin typeface="Instrument Sans Condensed SemiB" pitchFamily="2" charset="0"/>
              </a:rPr>
              <a:t>Sexual harassment and threats of violence </a:t>
            </a:r>
            <a:r>
              <a:rPr lang="en-GB" sz="1200" dirty="0">
                <a:solidFill>
                  <a:srgbClr val="001C2E"/>
                </a:solidFill>
                <a:latin typeface="Instrument Sans Medium" pitchFamily="2" charset="0"/>
              </a:rPr>
              <a:t>(actions as sexual advances, requests for sexual favours, 	harassment)</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Discredit</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(slurring over women with no other larger intention).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42921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b="1" kern="1200" dirty="0">
                <a:solidFill>
                  <a:srgbClr val="FF00FF"/>
                </a:solidFill>
                <a:latin typeface="Instrument Sans Condensed SemiB" pitchFamily="2" charset="0"/>
              </a:rPr>
              <a:t>I</a:t>
            </a:r>
            <a:r>
              <a:rPr kumimoji="0" lang="en-GB" sz="1200" b="1" i="0" u="none" strike="noStrike" kern="1200" cap="none" spc="0" normalizeH="0" baseline="0" noProof="0" dirty="0" err="1">
                <a:ln>
                  <a:noFill/>
                </a:ln>
                <a:solidFill>
                  <a:srgbClr val="FF00FF"/>
                </a:solidFill>
                <a:effectLst/>
                <a:uLnTx/>
                <a:uFillTx/>
                <a:latin typeface="Instrument Sans Condensed SemiB" pitchFamily="2" charset="0"/>
              </a:rPr>
              <a:t>ngrained</a:t>
            </a:r>
            <a:r>
              <a:rPr kumimoji="0" lang="en-GB" sz="1200" b="1" i="0" u="none" strike="noStrike" kern="1200" cap="none" spc="0" normalizeH="0" baseline="0" noProof="0" dirty="0">
                <a:ln>
                  <a:noFill/>
                </a:ln>
                <a:solidFill>
                  <a:srgbClr val="FF00FF"/>
                </a:solidFill>
                <a:effectLst/>
                <a:uLnTx/>
                <a:uFillTx/>
                <a:latin typeface="Instrument Sans Condensed SemiB" pitchFamily="2" charset="0"/>
              </a:rPr>
              <a:t> prejudice, negative opinions, or contempt of women.</a:t>
            </a:r>
            <a:r>
              <a:rPr kumimoji="0" lang="en-GB" sz="1200" b="1" i="0" u="none" strike="noStrike" kern="1200" cap="none" spc="0" normalizeH="0" baseline="0" noProof="0" dirty="0">
                <a:ln>
                  <a:noFill/>
                </a:ln>
                <a:solidFill>
                  <a:srgbClr val="001C2E"/>
                </a:solidFill>
                <a:effectLst/>
                <a:uLnTx/>
                <a:uFillTx/>
                <a:latin typeface="Instrument Sans Condensed SemiB" pitchFamily="2" charset="0"/>
              </a:rPr>
              <a:t> </a:t>
            </a:r>
          </a:p>
          <a:p>
            <a:pPr marL="0" marR="0" lvl="0" indent="0" algn="l" defTabSz="914400" rtl="0" eaLnBrk="1" fontAlgn="auto" latinLnBrk="0" hangingPunct="1">
              <a:lnSpc>
                <a:spcPct val="100000"/>
              </a:lnSpc>
              <a:spcBef>
                <a:spcPts val="0"/>
              </a:spcBef>
              <a:spcAft>
                <a:spcPts val="0"/>
              </a:spcAft>
              <a:buClr>
                <a:srgbClr val="006938"/>
              </a:buClr>
              <a:buSzTx/>
              <a:buNone/>
              <a:tabLst/>
              <a:defRPr/>
            </a:pPr>
            <a:endParaRPr lang="en-GB" b="1" kern="1200" dirty="0">
              <a:solidFill>
                <a:srgbClr val="001C2E"/>
              </a:solidFill>
              <a:latin typeface="Instrument Sans Condensed SemiB" pitchFamily="2" charset="0"/>
            </a:endParaRPr>
          </a:p>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sz="1200" b="1" kern="1200" dirty="0">
                <a:solidFill>
                  <a:srgbClr val="001C2E"/>
                </a:solidFill>
                <a:latin typeface="Instrument Sans Condensed SemiB" pitchFamily="2" charset="0"/>
              </a:rPr>
              <a:t>Online – this could be:</a:t>
            </a:r>
            <a:endParaRPr lang="en-GB" sz="1200" dirty="0">
              <a:solidFill>
                <a:srgbClr val="001C2E"/>
              </a:solidFill>
              <a:latin typeface="Instrument Sans Medium" pitchFamily="2" charset="0"/>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200" dirty="0">
                <a:solidFill>
                  <a:srgbClr val="001C2E"/>
                </a:solidFill>
                <a:latin typeface="Instrument Sans Medium" pitchFamily="2" charset="0"/>
              </a:rPr>
              <a:t>	</a:t>
            </a:r>
            <a:r>
              <a:rPr lang="en-GB" sz="1200" dirty="0">
                <a:solidFill>
                  <a:srgbClr val="FF00FF"/>
                </a:solidFill>
                <a:latin typeface="Instrument Sans Condensed SemiB" pitchFamily="2" charset="0"/>
              </a:rPr>
              <a:t>Stereotype and objectification </a:t>
            </a:r>
            <a:r>
              <a:rPr lang="en-GB" sz="1200" dirty="0">
                <a:solidFill>
                  <a:srgbClr val="001C2E"/>
                </a:solidFill>
                <a:latin typeface="Instrument Sans Medium" pitchFamily="2" charset="0"/>
              </a:rPr>
              <a:t>(a description of women’s physical and/or comparisons to narrow standards)</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Dominance</a:t>
            </a:r>
            <a:r>
              <a:rPr kumimoji="0" lang="en-GB" sz="1200" b="0" i="0" u="none" strike="noStrike" kern="1200" cap="none" spc="0" normalizeH="0" baseline="0" noProof="0" dirty="0">
                <a:ln>
                  <a:noFill/>
                </a:ln>
                <a:solidFill>
                  <a:srgbClr val="FF00FF"/>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(a</a:t>
            </a:r>
            <a:r>
              <a:rPr lang="en-GB" sz="1200" dirty="0">
                <a:solidFill>
                  <a:srgbClr val="001C2E"/>
                </a:solidFill>
                <a:latin typeface="Instrument Sans Medium" pitchFamily="2" charset="0"/>
              </a:rPr>
              <a:t>n assertion of the superiority of men over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Derailing</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(abuse of a woman)</a:t>
            </a:r>
          </a:p>
          <a:p>
            <a:pPr marR="0" lvl="0" algn="l" defTabSz="914400" rtl="0" eaLnBrk="1" fontAlgn="auto" latinLnBrk="0" hangingPunct="1">
              <a:lnSpc>
                <a:spcPct val="100000"/>
              </a:lnSpc>
              <a:spcBef>
                <a:spcPts val="0"/>
              </a:spcBef>
              <a:spcAft>
                <a:spcPts val="0"/>
              </a:spcAft>
              <a:buClr>
                <a:srgbClr val="006938"/>
              </a:buClr>
              <a:buSzTx/>
              <a:tabLst/>
              <a:defRPr/>
            </a:pPr>
            <a:r>
              <a:rPr lang="en-GB" sz="1200" dirty="0">
                <a:solidFill>
                  <a:srgbClr val="001C2E"/>
                </a:solidFill>
                <a:latin typeface="Instrument Sans Medium" pitchFamily="2" charset="0"/>
              </a:rPr>
              <a:t>	</a:t>
            </a:r>
            <a:r>
              <a:rPr lang="en-GB" sz="1200" dirty="0">
                <a:solidFill>
                  <a:srgbClr val="FF00FF"/>
                </a:solidFill>
                <a:latin typeface="Instrument Sans Condensed SemiB" pitchFamily="2" charset="0"/>
              </a:rPr>
              <a:t>Sexual harassment and threats of violence </a:t>
            </a:r>
            <a:r>
              <a:rPr lang="en-GB" sz="1200" dirty="0">
                <a:solidFill>
                  <a:srgbClr val="001C2E"/>
                </a:solidFill>
                <a:latin typeface="Instrument Sans Medium" pitchFamily="2" charset="0"/>
              </a:rPr>
              <a:t>(actions as sexual advances, requests for sexual favours, 	harassment)</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200" b="0" i="0" u="none" strike="noStrike" kern="1200" cap="none" spc="0" normalizeH="0" baseline="0" noProof="0" dirty="0">
                <a:ln>
                  <a:noFill/>
                </a:ln>
                <a:solidFill>
                  <a:srgbClr val="FF00FF"/>
                </a:solidFill>
                <a:effectLst/>
                <a:uLnTx/>
                <a:uFillTx/>
                <a:latin typeface="Instrument Sans Condensed SemiB" pitchFamily="2" charset="0"/>
              </a:rPr>
              <a:t>Discredit</a:t>
            </a:r>
            <a:r>
              <a:rPr kumimoji="0" lang="en-GB" sz="1200" b="0" i="0" u="none" strike="noStrike" kern="1200" cap="none" spc="0" normalizeH="0" baseline="0" noProof="0" dirty="0">
                <a:ln>
                  <a:noFill/>
                </a:ln>
                <a:solidFill>
                  <a:srgbClr val="001C2E"/>
                </a:solidFill>
                <a:effectLst/>
                <a:uLnTx/>
                <a:uFillTx/>
                <a:latin typeface="Instrument Sans Medium" pitchFamily="2" charset="0"/>
                <a:ea typeface="+mn-ea"/>
                <a:cs typeface="+mn-cs"/>
              </a:rPr>
              <a:t> (slurring over women with no other larger intention).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32478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from Right to Be: https://righttobe.org/guides/bystander-intervention-training/</a:t>
            </a:r>
          </a:p>
        </p:txBody>
      </p:sp>
      <p:sp>
        <p:nvSpPr>
          <p:cNvPr id="4" name="Slide Number Placeholder 3"/>
          <p:cNvSpPr>
            <a:spLocks noGrp="1"/>
          </p:cNvSpPr>
          <p:nvPr>
            <p:ph type="sldNum" sz="quarter" idx="5"/>
          </p:nvPr>
        </p:nvSpPr>
        <p:spPr/>
        <p:txBody>
          <a:bodyPr/>
          <a:lstStyle/>
          <a:p>
            <a:fld id="{BA6A30D7-1DEF-4D0D-B8A6-6F0B4DB74599}" type="slidenum">
              <a:rPr lang="en-GB" smtClean="0"/>
              <a:t>27</a:t>
            </a:fld>
            <a:endParaRPr lang="en-GB"/>
          </a:p>
        </p:txBody>
      </p:sp>
    </p:spTree>
    <p:extLst>
      <p:ext uri="{BB962C8B-B14F-4D97-AF65-F5344CB8AC3E}">
        <p14:creationId xmlns:p14="http://schemas.microsoft.com/office/powerpoint/2010/main" val="3854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812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8018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849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891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7aaf867004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7aaf867004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3745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 name="Google Shape;47;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0953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0629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4950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20801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181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028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6433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02123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9" name="Google Shape;39;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 name="Google Shape;40;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Clr>
                <a:srgbClr val="0303B8"/>
              </a:buClr>
              <a:buSzPts val="1800"/>
              <a:buChar char="●"/>
              <a:defRPr>
                <a:solidFill>
                  <a:srgbClr val="0303B8"/>
                </a:solidFill>
              </a:defRPr>
            </a:lvl1pPr>
            <a:lvl2pPr marL="1219170" lvl="1" indent="-423323" rtl="0">
              <a:spcBef>
                <a:spcPts val="0"/>
              </a:spcBef>
              <a:spcAft>
                <a:spcPts val="0"/>
              </a:spcAft>
              <a:buClr>
                <a:srgbClr val="0303B8"/>
              </a:buClr>
              <a:buSzPts val="1400"/>
              <a:buChar char="○"/>
              <a:defRPr>
                <a:solidFill>
                  <a:srgbClr val="0303B8"/>
                </a:solidFill>
              </a:defRPr>
            </a:lvl2pPr>
            <a:lvl3pPr marL="1828754" lvl="2" indent="-423323" rtl="0">
              <a:spcBef>
                <a:spcPts val="0"/>
              </a:spcBef>
              <a:spcAft>
                <a:spcPts val="0"/>
              </a:spcAft>
              <a:buClr>
                <a:srgbClr val="0303B8"/>
              </a:buClr>
              <a:buSzPts val="1400"/>
              <a:buChar char="■"/>
              <a:defRPr>
                <a:solidFill>
                  <a:srgbClr val="0303B8"/>
                </a:solidFill>
              </a:defRPr>
            </a:lvl3pPr>
            <a:lvl4pPr marL="2438339" lvl="3" indent="-423323" rtl="0">
              <a:spcBef>
                <a:spcPts val="0"/>
              </a:spcBef>
              <a:spcAft>
                <a:spcPts val="0"/>
              </a:spcAft>
              <a:buClr>
                <a:srgbClr val="0303B8"/>
              </a:buClr>
              <a:buSzPts val="1400"/>
              <a:buChar char="●"/>
              <a:defRPr>
                <a:solidFill>
                  <a:srgbClr val="0303B8"/>
                </a:solidFill>
              </a:defRPr>
            </a:lvl4pPr>
            <a:lvl5pPr marL="3047924" lvl="4" indent="-423323" rtl="0">
              <a:spcBef>
                <a:spcPts val="0"/>
              </a:spcBef>
              <a:spcAft>
                <a:spcPts val="0"/>
              </a:spcAft>
              <a:buClr>
                <a:srgbClr val="0303B8"/>
              </a:buClr>
              <a:buSzPts val="1400"/>
              <a:buChar char="○"/>
              <a:defRPr>
                <a:solidFill>
                  <a:srgbClr val="0303B8"/>
                </a:solidFill>
              </a:defRPr>
            </a:lvl5pPr>
            <a:lvl6pPr marL="3657509" lvl="5" indent="-423323" rtl="0">
              <a:spcBef>
                <a:spcPts val="0"/>
              </a:spcBef>
              <a:spcAft>
                <a:spcPts val="0"/>
              </a:spcAft>
              <a:buClr>
                <a:srgbClr val="0303B8"/>
              </a:buClr>
              <a:buSzPts val="1400"/>
              <a:buChar char="■"/>
              <a:defRPr>
                <a:solidFill>
                  <a:srgbClr val="0303B8"/>
                </a:solidFill>
              </a:defRPr>
            </a:lvl6pPr>
            <a:lvl7pPr marL="4267093" lvl="6" indent="-423323" rtl="0">
              <a:spcBef>
                <a:spcPts val="0"/>
              </a:spcBef>
              <a:spcAft>
                <a:spcPts val="0"/>
              </a:spcAft>
              <a:buClr>
                <a:srgbClr val="0303B8"/>
              </a:buClr>
              <a:buSzPts val="1400"/>
              <a:buChar char="●"/>
              <a:defRPr>
                <a:solidFill>
                  <a:srgbClr val="0303B8"/>
                </a:solidFill>
              </a:defRPr>
            </a:lvl7pPr>
            <a:lvl8pPr marL="4876678" lvl="7" indent="-423323" rtl="0">
              <a:spcBef>
                <a:spcPts val="0"/>
              </a:spcBef>
              <a:spcAft>
                <a:spcPts val="0"/>
              </a:spcAft>
              <a:buClr>
                <a:srgbClr val="0303B8"/>
              </a:buClr>
              <a:buSzPts val="1400"/>
              <a:buChar char="○"/>
              <a:defRPr>
                <a:solidFill>
                  <a:srgbClr val="0303B8"/>
                </a:solidFill>
              </a:defRPr>
            </a:lvl8pPr>
            <a:lvl9pPr marL="5486263" lvl="8" indent="-423323" rtl="0">
              <a:spcBef>
                <a:spcPts val="0"/>
              </a:spcBef>
              <a:spcAft>
                <a:spcPts val="0"/>
              </a:spcAft>
              <a:buClr>
                <a:srgbClr val="0303B8"/>
              </a:buClr>
              <a:buSzPts val="1400"/>
              <a:buChar char="■"/>
              <a:defRPr>
                <a:solidFill>
                  <a:srgbClr val="0303B8"/>
                </a:solidFill>
              </a:defRPr>
            </a:lvl9pPr>
          </a:lstStyle>
          <a:p>
            <a:endParaRPr/>
          </a:p>
        </p:txBody>
      </p:sp>
      <p:sp>
        <p:nvSpPr>
          <p:cNvPr id="41" name="Google Shape;41;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5873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5591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pic>
        <p:nvPicPr>
          <p:cNvPr id="9" name="Google Shape;9;p1"/>
          <p:cNvPicPr preferRelativeResize="0"/>
          <p:nvPr/>
        </p:nvPicPr>
        <p:blipFill rotWithShape="1">
          <a:blip r:embed="rId13">
            <a:alphaModFix/>
          </a:blip>
          <a:srcRect l="5921" t="3426" r="3679" b="15364"/>
          <a:stretch/>
        </p:blipFill>
        <p:spPr>
          <a:xfrm>
            <a:off x="415601" y="5600468"/>
            <a:ext cx="977729" cy="878401"/>
          </a:xfrm>
          <a:prstGeom prst="rect">
            <a:avLst/>
          </a:prstGeom>
          <a:noFill/>
          <a:ln>
            <a:noFill/>
          </a:ln>
        </p:spPr>
      </p:pic>
    </p:spTree>
    <p:extLst>
      <p:ext uri="{BB962C8B-B14F-4D97-AF65-F5344CB8AC3E}">
        <p14:creationId xmlns:p14="http://schemas.microsoft.com/office/powerpoint/2010/main" val="24509498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1.xml"/><Relationship Id="rId1" Type="http://schemas.openxmlformats.org/officeDocument/2006/relationships/video" Target="https://www.youtube.com/embed/m_UjYOfmkn8?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oleObject" Target="../embeddings/oleObject4.bin"/><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video" Target="https://www.youtube.com/embed/MvQKoYuXuV0?feature=oembed" TargetMode="Externa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favrRfk3qMU?feature=oembed"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video" Target="https://www.youtube.com/embed/hjZTZm1phwo?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1.xml"/><Relationship Id="rId1" Type="http://schemas.openxmlformats.org/officeDocument/2006/relationships/video" Target="https://www.youtube.com/embed/xLx4fVsYdTI?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video" Target="https://www.youtube.com/embed/hsAdWzzViVw?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1.xml"/><Relationship Id="rId1" Type="http://schemas.openxmlformats.org/officeDocument/2006/relationships/video" Target="https://www.youtube.com/embed/h__LZU90B-M?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1.xml"/><Relationship Id="rId1" Type="http://schemas.openxmlformats.org/officeDocument/2006/relationships/video" Target="https://www.youtube.com/embed/SH5zYE29lUg?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1.xml"/><Relationship Id="rId1" Type="http://schemas.openxmlformats.org/officeDocument/2006/relationships/video" Target="https://www.youtube.com/embed/IW3jEIYBFzg?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B8"/>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4786000" y="5326333"/>
            <a:ext cx="6990400" cy="878400"/>
          </a:xfrm>
          <a:prstGeom prst="rect">
            <a:avLst/>
          </a:prstGeom>
          <a:ln>
            <a:noFill/>
          </a:ln>
        </p:spPr>
        <p:txBody>
          <a:bodyPr spcFirstLastPara="1" wrap="square" lIns="121900" tIns="121900" rIns="121900" bIns="121900" anchor="b" anchorCtr="0">
            <a:noAutofit/>
          </a:bodyPr>
          <a:lstStyle/>
          <a:p>
            <a:pPr algn="l"/>
            <a:r>
              <a:rPr lang="en-GB" sz="4667" b="1">
                <a:solidFill>
                  <a:schemeClr val="lt1"/>
                </a:solidFill>
                <a:latin typeface="Proxima Nova"/>
                <a:ea typeface="Proxima Nova"/>
                <a:cs typeface="Proxima Nova"/>
                <a:sym typeface="Proxima Nova"/>
              </a:rPr>
              <a:t>RFK HUMAN RIGHTS UK</a:t>
            </a:r>
            <a:endParaRPr sz="4667" b="1">
              <a:solidFill>
                <a:schemeClr val="lt1"/>
              </a:solidFill>
              <a:latin typeface="Proxima Nova"/>
              <a:ea typeface="Proxima Nova"/>
              <a:cs typeface="Proxima Nova"/>
              <a:sym typeface="Proxima Nova"/>
            </a:endParaRPr>
          </a:p>
        </p:txBody>
      </p:sp>
      <p:sp>
        <p:nvSpPr>
          <p:cNvPr id="56" name="Google Shape;56;p13"/>
          <p:cNvSpPr txBox="1">
            <a:spLocks noGrp="1"/>
          </p:cNvSpPr>
          <p:nvPr>
            <p:ph type="subTitle" idx="1"/>
          </p:nvPr>
        </p:nvSpPr>
        <p:spPr>
          <a:xfrm>
            <a:off x="4786000" y="5868567"/>
            <a:ext cx="5320400" cy="757600"/>
          </a:xfrm>
          <a:prstGeom prst="rect">
            <a:avLst/>
          </a:prstGeom>
        </p:spPr>
        <p:txBody>
          <a:bodyPr spcFirstLastPara="1" wrap="square" lIns="121900" tIns="121900" rIns="121900" bIns="121900" anchor="t" anchorCtr="0">
            <a:normAutofit/>
          </a:bodyPr>
          <a:lstStyle/>
          <a:p>
            <a:pPr marL="0" indent="0" algn="l">
              <a:lnSpc>
                <a:spcPct val="90000"/>
              </a:lnSpc>
            </a:pPr>
            <a:r>
              <a:rPr lang="en-GB" sz="2667">
                <a:solidFill>
                  <a:srgbClr val="F3F3F3"/>
                </a:solidFill>
                <a:latin typeface="Times New Roman"/>
                <a:ea typeface="Times New Roman"/>
                <a:cs typeface="Times New Roman"/>
                <a:sym typeface="Times New Roman"/>
              </a:rPr>
              <a:t>Speak Truth To Power</a:t>
            </a:r>
            <a:endParaRPr sz="2667">
              <a:solidFill>
                <a:srgbClr val="F3F3F3"/>
              </a:solidFill>
              <a:latin typeface="Times New Roman"/>
              <a:ea typeface="Times New Roman"/>
              <a:cs typeface="Times New Roman"/>
              <a:sym typeface="Times New Roman"/>
            </a:endParaRPr>
          </a:p>
        </p:txBody>
      </p:sp>
      <p:pic>
        <p:nvPicPr>
          <p:cNvPr id="57" name="Google Shape;57;p13"/>
          <p:cNvPicPr preferRelativeResize="0"/>
          <p:nvPr/>
        </p:nvPicPr>
        <p:blipFill rotWithShape="1">
          <a:blip r:embed="rId3">
            <a:alphaModFix/>
          </a:blip>
          <a:srcRect b="13755"/>
          <a:stretch/>
        </p:blipFill>
        <p:spPr>
          <a:xfrm>
            <a:off x="370801" y="5554634"/>
            <a:ext cx="1018497" cy="878401"/>
          </a:xfrm>
          <a:prstGeom prst="rect">
            <a:avLst/>
          </a:prstGeom>
          <a:noFill/>
          <a:ln>
            <a:noFill/>
          </a:ln>
        </p:spPr>
      </p:pic>
      <p:cxnSp>
        <p:nvCxnSpPr>
          <p:cNvPr id="58" name="Google Shape;58;p13"/>
          <p:cNvCxnSpPr/>
          <p:nvPr/>
        </p:nvCxnSpPr>
        <p:spPr>
          <a:xfrm>
            <a:off x="447400" y="5326317"/>
            <a:ext cx="11297200" cy="12000"/>
          </a:xfrm>
          <a:prstGeom prst="straightConnector1">
            <a:avLst/>
          </a:prstGeom>
          <a:noFill/>
          <a:ln w="9525" cap="flat" cmpd="sng">
            <a:solidFill>
              <a:schemeClr val="lt1"/>
            </a:solidFill>
            <a:prstDash val="solid"/>
            <a:round/>
            <a:headEnd type="none" w="med" len="med"/>
            <a:tailEnd type="none" w="med" len="med"/>
          </a:ln>
        </p:spPr>
      </p:cxnSp>
      <p:sp>
        <p:nvSpPr>
          <p:cNvPr id="59" name="Google Shape;59;p13"/>
          <p:cNvSpPr txBox="1">
            <a:spLocks noGrp="1"/>
          </p:cNvSpPr>
          <p:nvPr>
            <p:ph type="ctrTitle"/>
          </p:nvPr>
        </p:nvSpPr>
        <p:spPr>
          <a:xfrm>
            <a:off x="415600" y="1994233"/>
            <a:ext cx="11360800" cy="878400"/>
          </a:xfrm>
          <a:prstGeom prst="rect">
            <a:avLst/>
          </a:prstGeom>
          <a:ln>
            <a:noFill/>
          </a:ln>
        </p:spPr>
        <p:txBody>
          <a:bodyPr spcFirstLastPara="1" wrap="square" lIns="121900" tIns="121900" rIns="121900" bIns="121900" anchor="b" anchorCtr="0">
            <a:normAutofit fontScale="90000"/>
          </a:bodyPr>
          <a:lstStyle/>
          <a:p>
            <a:pPr>
              <a:lnSpc>
                <a:spcPct val="90000"/>
              </a:lnSpc>
              <a:buClr>
                <a:schemeClr val="dk1"/>
              </a:buClr>
              <a:buSzPct val="100000"/>
            </a:pPr>
            <a:r>
              <a:rPr lang="en-GB" dirty="0">
                <a:solidFill>
                  <a:schemeClr val="lt1"/>
                </a:solidFill>
                <a:latin typeface="Proxima Nova Semibold"/>
                <a:ea typeface="Proxima Nova Semibold"/>
                <a:cs typeface="Proxima Nova Semibold"/>
                <a:sym typeface="Proxima Nova Semibold"/>
              </a:rPr>
              <a:t>Human Rights and Online Misogyny</a:t>
            </a:r>
            <a:endParaRPr dirty="0">
              <a:solidFill>
                <a:schemeClr val="lt1"/>
              </a:solidFill>
              <a:latin typeface="Proxima Nova Semibold"/>
              <a:ea typeface="Proxima Nova Semibold"/>
              <a:cs typeface="Proxima Nova Semibold"/>
              <a:sym typeface="Proxima Nova Semibold"/>
            </a:endParaRPr>
          </a:p>
        </p:txBody>
      </p:sp>
      <p:sp>
        <p:nvSpPr>
          <p:cNvPr id="60" name="Google Shape;60;p13"/>
          <p:cNvSpPr txBox="1">
            <a:spLocks noGrp="1"/>
          </p:cNvSpPr>
          <p:nvPr>
            <p:ph type="subTitle" idx="1"/>
          </p:nvPr>
        </p:nvSpPr>
        <p:spPr>
          <a:xfrm>
            <a:off x="3587667" y="2671400"/>
            <a:ext cx="4731200" cy="757600"/>
          </a:xfrm>
          <a:prstGeom prst="rect">
            <a:avLst/>
          </a:prstGeom>
        </p:spPr>
        <p:txBody>
          <a:bodyPr spcFirstLastPara="1" wrap="square" lIns="121900" tIns="121900" rIns="121900" bIns="121900" anchor="t" anchorCtr="0">
            <a:normAutofit lnSpcReduction="10000"/>
          </a:bodyPr>
          <a:lstStyle/>
          <a:p>
            <a:pPr marL="0" indent="0"/>
            <a:r>
              <a:rPr lang="en-GB">
                <a:solidFill>
                  <a:srgbClr val="F3F3F3"/>
                </a:solidFill>
                <a:latin typeface="Times New Roman"/>
                <a:ea typeface="Times New Roman"/>
                <a:cs typeface="Times New Roman"/>
                <a:sym typeface="Times New Roman"/>
              </a:rPr>
              <a:t>A toolkit for action</a:t>
            </a:r>
            <a:endParaRPr>
              <a:solidFill>
                <a:srgbClr val="F3F3F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global history of women’s rights, in 3 minutes">
            <a:hlinkClick r:id="" action="ppaction://media"/>
            <a:extLst>
              <a:ext uri="{FF2B5EF4-FFF2-40B4-BE49-F238E27FC236}">
                <a16:creationId xmlns:a16="http://schemas.microsoft.com/office/drawing/2014/main" id="{15D26783-9095-255A-60EA-3436284D896B}"/>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7848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What is misogyny?</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415600" y="1536633"/>
            <a:ext cx="5599120" cy="4555200"/>
          </a:xfrm>
          <a:prstGeom prst="rect">
            <a:avLst/>
          </a:prstGeom>
        </p:spPr>
        <p:txBody>
          <a:bodyPr spcFirstLastPara="1" wrap="square" lIns="121900" tIns="121900" rIns="121900" bIns="121900" anchor="t" anchorCtr="0">
            <a:normAutofit/>
          </a:bodyPr>
          <a:lstStyle/>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b="1" kern="1200" dirty="0">
                <a:solidFill>
                  <a:srgbClr val="FF00FF"/>
                </a:solidFill>
                <a:latin typeface="Instrument Sans Condensed SemiB" pitchFamily="2" charset="0"/>
              </a:rPr>
              <a:t>I</a:t>
            </a:r>
            <a:r>
              <a:rPr kumimoji="0" lang="en-GB" sz="1800" b="1" i="0" u="none" strike="noStrike" kern="1200" cap="none" spc="0" normalizeH="0" baseline="0" noProof="0" dirty="0" err="1">
                <a:ln>
                  <a:noFill/>
                </a:ln>
                <a:solidFill>
                  <a:srgbClr val="FF00FF"/>
                </a:solidFill>
                <a:effectLst/>
                <a:uLnTx/>
                <a:uFillTx/>
                <a:latin typeface="Instrument Sans Condensed SemiB" pitchFamily="2" charset="0"/>
              </a:rPr>
              <a:t>ngrained</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 prejudice, negative opinions, or contempt of women.</a:t>
            </a:r>
            <a:r>
              <a:rPr kumimoji="0" lang="en-GB" sz="1800" b="1" i="0" u="none" strike="noStrike" kern="1200" cap="none" spc="0" normalizeH="0" baseline="0" noProof="0" dirty="0">
                <a:ln>
                  <a:noFill/>
                </a:ln>
                <a:solidFill>
                  <a:srgbClr val="001C2E"/>
                </a:solidFill>
                <a:effectLst/>
                <a:uLnTx/>
                <a:uFillTx/>
                <a:latin typeface="Instrument Sans Condensed SemiB" pitchFamily="2" charset="0"/>
              </a:rPr>
              <a:t> </a:t>
            </a:r>
          </a:p>
          <a:p>
            <a:pPr marL="0" marR="0" lvl="0" indent="0" algn="l" defTabSz="914400" rtl="0" eaLnBrk="1" fontAlgn="auto" latinLnBrk="0" hangingPunct="1">
              <a:lnSpc>
                <a:spcPct val="100000"/>
              </a:lnSpc>
              <a:spcBef>
                <a:spcPts val="0"/>
              </a:spcBef>
              <a:spcAft>
                <a:spcPts val="0"/>
              </a:spcAft>
              <a:buClr>
                <a:srgbClr val="006938"/>
              </a:buClr>
              <a:buSzTx/>
              <a:buNone/>
              <a:tabLst/>
              <a:defRPr/>
            </a:pPr>
            <a:endParaRPr lang="en-GB" b="1" kern="1200" dirty="0">
              <a:solidFill>
                <a:srgbClr val="001C2E"/>
              </a:solidFill>
              <a:latin typeface="Instrument Sans Condensed SemiB" pitchFamily="2" charset="0"/>
            </a:endParaRPr>
          </a:p>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sz="1800" b="1" kern="1200" dirty="0">
                <a:solidFill>
                  <a:srgbClr val="001C2E"/>
                </a:solidFill>
                <a:latin typeface="Instrument Sans Condensed SemiB" pitchFamily="2" charset="0"/>
              </a:rPr>
              <a:t>Online – this could be:</a:t>
            </a:r>
            <a:endParaRPr lang="en-GB" sz="1800" dirty="0">
              <a:solidFill>
                <a:srgbClr val="001C2E"/>
              </a:solidFill>
              <a:latin typeface="Instrument Sans Medium" pitchFamily="2" charset="0"/>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800" dirty="0">
                <a:solidFill>
                  <a:srgbClr val="001C2E"/>
                </a:solidFill>
                <a:latin typeface="Instrument Sans Medium" pitchFamily="2" charset="0"/>
              </a:rPr>
              <a:t>	</a:t>
            </a:r>
            <a:r>
              <a:rPr lang="en-GB" sz="1800" dirty="0">
                <a:solidFill>
                  <a:srgbClr val="FF00FF"/>
                </a:solidFill>
                <a:latin typeface="Instrument Sans Condensed SemiB" pitchFamily="2" charset="0"/>
              </a:rPr>
              <a:t>Stereotype and objectification </a:t>
            </a:r>
            <a:r>
              <a:rPr lang="en-GB" sz="1800" dirty="0">
                <a:solidFill>
                  <a:srgbClr val="001C2E"/>
                </a:solidFill>
                <a:latin typeface="Instrument Sans Medium" pitchFamily="2" charset="0"/>
              </a:rPr>
              <a:t>(a description of women’s physical and/or comparisons to narrow standards)</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Dominance</a:t>
            </a:r>
            <a:r>
              <a:rPr kumimoji="0" lang="en-GB" sz="1800" b="0" i="0" u="none" strike="noStrike" kern="1200" cap="none" spc="0" normalizeH="0" baseline="0" noProof="0" dirty="0">
                <a:ln>
                  <a:noFill/>
                </a:ln>
                <a:solidFill>
                  <a:srgbClr val="FF00FF"/>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(a</a:t>
            </a:r>
            <a:r>
              <a:rPr lang="en-GB" sz="1800" dirty="0">
                <a:solidFill>
                  <a:srgbClr val="001C2E"/>
                </a:solidFill>
                <a:latin typeface="Instrument Sans Medium" pitchFamily="2" charset="0"/>
              </a:rPr>
              <a:t>n assertion of the superiority of men over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Derailing</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(abuse of a woman)</a:t>
            </a:r>
          </a:p>
          <a:p>
            <a:pPr marR="0" lvl="0" algn="l" defTabSz="914400" rtl="0" eaLnBrk="1" fontAlgn="auto" latinLnBrk="0" hangingPunct="1">
              <a:lnSpc>
                <a:spcPct val="100000"/>
              </a:lnSpc>
              <a:spcBef>
                <a:spcPts val="0"/>
              </a:spcBef>
              <a:spcAft>
                <a:spcPts val="0"/>
              </a:spcAft>
              <a:buClr>
                <a:srgbClr val="006938"/>
              </a:buClr>
              <a:buSzTx/>
              <a:tabLst/>
              <a:defRPr/>
            </a:pPr>
            <a:r>
              <a:rPr lang="en-GB" sz="1800" dirty="0">
                <a:solidFill>
                  <a:srgbClr val="001C2E"/>
                </a:solidFill>
                <a:latin typeface="Instrument Sans Medium" pitchFamily="2" charset="0"/>
              </a:rPr>
              <a:t>	</a:t>
            </a:r>
            <a:r>
              <a:rPr lang="en-GB" sz="1800" dirty="0">
                <a:solidFill>
                  <a:srgbClr val="FF00FF"/>
                </a:solidFill>
                <a:latin typeface="Instrument Sans Condensed SemiB" pitchFamily="2" charset="0"/>
              </a:rPr>
              <a:t>Sexual harassment and threats of violence </a:t>
            </a:r>
            <a:r>
              <a:rPr lang="en-GB" sz="1800" dirty="0">
                <a:solidFill>
                  <a:srgbClr val="001C2E"/>
                </a:solidFill>
                <a:latin typeface="Instrument Sans Medium" pitchFamily="2" charset="0"/>
              </a:rPr>
              <a:t>(actions as sexual advances, requests for sexual favours, 	harassment)</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Discredit</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(slurring over women with no other larger intention).</a:t>
            </a:r>
          </a:p>
        </p:txBody>
      </p:sp>
      <p:pic>
        <p:nvPicPr>
          <p:cNvPr id="67" name="Google Shape;67;p14"/>
          <p:cNvPicPr preferRelativeResize="0"/>
          <p:nvPr/>
        </p:nvPicPr>
        <p:blipFill rotWithShape="1">
          <a:blip r:embed="rId3">
            <a:alphaModFix/>
          </a:blip>
          <a:srcRect l="5921" t="3426" r="3679" b="15364"/>
          <a:stretch/>
        </p:blipFill>
        <p:spPr>
          <a:xfrm>
            <a:off x="415601" y="5600468"/>
            <a:ext cx="977729" cy="878401"/>
          </a:xfrm>
          <a:prstGeom prst="rect">
            <a:avLst/>
          </a:prstGeom>
          <a:noFill/>
          <a:ln>
            <a:noFill/>
          </a:ln>
        </p:spPr>
      </p:pic>
      <p:pic>
        <p:nvPicPr>
          <p:cNvPr id="2" name="Picture 1">
            <a:extLst>
              <a:ext uri="{FF2B5EF4-FFF2-40B4-BE49-F238E27FC236}">
                <a16:creationId xmlns:a16="http://schemas.microsoft.com/office/drawing/2014/main" id="{D8690EE3-5702-4FE0-0525-108DF4AE954F}"/>
              </a:ext>
            </a:extLst>
          </p:cNvPr>
          <p:cNvPicPr>
            <a:picLocks noChangeAspect="1"/>
          </p:cNvPicPr>
          <p:nvPr/>
        </p:nvPicPr>
        <p:blipFill>
          <a:blip r:embed="rId4"/>
          <a:stretch>
            <a:fillRect/>
          </a:stretch>
        </p:blipFill>
        <p:spPr>
          <a:xfrm>
            <a:off x="6626134" y="2029460"/>
            <a:ext cx="4576536" cy="2562860"/>
          </a:xfrm>
          <a:prstGeom prst="rect">
            <a:avLst/>
          </a:prstGeom>
        </p:spPr>
      </p:pic>
      <p:pic>
        <p:nvPicPr>
          <p:cNvPr id="3" name="Picture 2">
            <a:extLst>
              <a:ext uri="{FF2B5EF4-FFF2-40B4-BE49-F238E27FC236}">
                <a16:creationId xmlns:a16="http://schemas.microsoft.com/office/drawing/2014/main" id="{5ED77EB3-984E-1BB2-455D-F4D16DDD9E2A}"/>
              </a:ext>
            </a:extLst>
          </p:cNvPr>
          <p:cNvPicPr>
            <a:picLocks noChangeAspect="1"/>
          </p:cNvPicPr>
          <p:nvPr/>
        </p:nvPicPr>
        <p:blipFill>
          <a:blip r:embed="rId5"/>
          <a:stretch>
            <a:fillRect/>
          </a:stretch>
        </p:blipFill>
        <p:spPr>
          <a:xfrm>
            <a:off x="7339583" y="0"/>
            <a:ext cx="4852417"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Does micro-dosing have more of an impact than individual incidents?</a:t>
            </a:r>
            <a:endParaRPr dirty="0"/>
          </a:p>
        </p:txBody>
      </p:sp>
      <p:sp>
        <p:nvSpPr>
          <p:cNvPr id="98" name="Google Shape;98;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lnSpcReduction="20000"/>
          </a:bodyPr>
          <a:lstStyle/>
          <a:p>
            <a:pPr marL="285750" indent="-285750">
              <a:spcAft>
                <a:spcPts val="1600"/>
              </a:spcAft>
            </a:pPr>
            <a:r>
              <a:rPr lang="en-GB" dirty="0"/>
              <a:t>Imagine if you were punched randomly by a stranger, how would you feel? What would you do?</a:t>
            </a:r>
          </a:p>
          <a:p>
            <a:pPr marL="285750" indent="-285750">
              <a:spcAft>
                <a:spcPts val="1600"/>
              </a:spcAft>
            </a:pPr>
            <a:r>
              <a:rPr lang="en-GB" dirty="0"/>
              <a:t>Imagine if you were given a dig in the ribs every week by someone you knew? How would this make you feel? What would you do?</a:t>
            </a:r>
          </a:p>
          <a:p>
            <a:pPr marL="285750" indent="-285750">
              <a:spcAft>
                <a:spcPts val="1600"/>
              </a:spcAft>
            </a:pPr>
            <a:r>
              <a:rPr lang="en-GB" dirty="0"/>
              <a:t>Imagine if every day you were tripped up four or five times a day by lots of people you don’t know and people you knew either laughed or ignored it, how would you feel? What would you do?</a:t>
            </a:r>
          </a:p>
          <a:p>
            <a:pPr marL="285750" indent="-285750">
              <a:spcAft>
                <a:spcPts val="1600"/>
              </a:spcAft>
            </a:pPr>
            <a:r>
              <a:rPr lang="en-GB" dirty="0"/>
              <a:t>Imagine if you were told to get back in the kitchen or your opinion didn’t matter online by a stranger, how would you feel? What would you do?</a:t>
            </a:r>
          </a:p>
          <a:p>
            <a:pPr marL="285750" indent="-285750">
              <a:spcAft>
                <a:spcPts val="1600"/>
              </a:spcAft>
            </a:pPr>
            <a:r>
              <a:rPr lang="en-GB" dirty="0"/>
              <a:t>Imagine if every time you went on social media, someone from your extended friendship group commented negatively on your posts, how would you feel? What would you do?</a:t>
            </a:r>
          </a:p>
          <a:p>
            <a:pPr marL="285750" indent="-285750">
              <a:spcAft>
                <a:spcPts val="1600"/>
              </a:spcAft>
            </a:pPr>
            <a:r>
              <a:rPr lang="en-GB" dirty="0"/>
              <a:t>Imagine if every time you went on social media and posted something people you don’t know made negative comments related to the fact you are female and your friends either posted a laughing emoji or joined in, how would you feel? What would you do?</a:t>
            </a:r>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26249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Is misogyny more prevalent online?</a:t>
            </a:r>
            <a:endParaRPr dirty="0"/>
          </a:p>
        </p:txBody>
      </p:sp>
      <p:sp>
        <p:nvSpPr>
          <p:cNvPr id="98" name="Google Shape;98;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285750" indent="-285750">
              <a:spcAft>
                <a:spcPts val="1600"/>
              </a:spcAft>
            </a:pPr>
            <a:r>
              <a:rPr lang="en-GB" dirty="0"/>
              <a:t>A report released by UCL and University of Kent identified that: “our study found that after only 5 days of Tik Tok usage, there was a four-fold increase in the level of misogynistic content being pushed on the “For You” page on Tik Tok.”</a:t>
            </a:r>
          </a:p>
          <a:p>
            <a:pPr marL="285750" indent="-285750">
              <a:spcAft>
                <a:spcPts val="1600"/>
              </a:spcAft>
            </a:pPr>
            <a:r>
              <a:rPr lang="en-GB" dirty="0"/>
              <a:t>They found that there is a direct tracing between how these ideas become part of mainstream youth cultures.</a:t>
            </a:r>
          </a:p>
          <a:p>
            <a:pPr marL="285750" indent="-285750">
              <a:spcAft>
                <a:spcPts val="1600"/>
              </a:spcAft>
            </a:pPr>
            <a:r>
              <a:rPr lang="en-GB" dirty="0"/>
              <a:t>A study commissioned by the Australian government identified that a similar issue was found with You Tube Shorts.</a:t>
            </a:r>
          </a:p>
          <a:p>
            <a:pPr marL="285750" indent="-285750">
              <a:spcAft>
                <a:spcPts val="1600"/>
              </a:spcAft>
            </a:pPr>
            <a:r>
              <a:rPr lang="en-GB" dirty="0"/>
              <a:t>They identified that race and gender clearly influences the content that the algorithms push.</a:t>
            </a:r>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graphicFrame>
        <p:nvGraphicFramePr>
          <p:cNvPr id="2" name="Object 1">
            <a:extLst>
              <a:ext uri="{FF2B5EF4-FFF2-40B4-BE49-F238E27FC236}">
                <a16:creationId xmlns:a16="http://schemas.microsoft.com/office/drawing/2014/main" id="{79E177ED-9254-F298-901A-D3C4B9B9B2F5}"/>
              </a:ext>
            </a:extLst>
          </p:cNvPr>
          <p:cNvGraphicFramePr>
            <a:graphicFrameLocks noChangeAspect="1"/>
          </p:cNvGraphicFramePr>
          <p:nvPr>
            <p:extLst>
              <p:ext uri="{D42A27DB-BD31-4B8C-83A1-F6EECF244321}">
                <p14:modId xmlns:p14="http://schemas.microsoft.com/office/powerpoint/2010/main" val="4127844716"/>
              </p:ext>
            </p:extLst>
          </p:nvPr>
        </p:nvGraphicFramePr>
        <p:xfrm>
          <a:off x="1930400" y="5321367"/>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676" progId="Acrobat.Document.DC">
                  <p:embed/>
                </p:oleObj>
              </mc:Choice>
              <mc:Fallback>
                <p:oleObj name="Acrobat Document" showAsIcon="1" r:id="rId4" imgW="914400" imgH="771676" progId="Acrobat.Document.DC">
                  <p:embed/>
                  <p:pic>
                    <p:nvPicPr>
                      <p:cNvPr id="2" name="Object 1">
                        <a:extLst>
                          <a:ext uri="{FF2B5EF4-FFF2-40B4-BE49-F238E27FC236}">
                            <a16:creationId xmlns:a16="http://schemas.microsoft.com/office/drawing/2014/main" id="{79E177ED-9254-F298-901A-D3C4B9B9B2F5}"/>
                          </a:ext>
                        </a:extLst>
                      </p:cNvPr>
                      <p:cNvPicPr/>
                      <p:nvPr/>
                    </p:nvPicPr>
                    <p:blipFill>
                      <a:blip r:embed="rId5"/>
                      <a:stretch>
                        <a:fillRect/>
                      </a:stretch>
                    </p:blipFill>
                    <p:spPr>
                      <a:xfrm>
                        <a:off x="1930400" y="5321367"/>
                        <a:ext cx="914400" cy="77152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E453F9CA-F5E9-DBB4-40FC-DA1B0E4B0420}"/>
              </a:ext>
            </a:extLst>
          </p:cNvPr>
          <p:cNvGraphicFramePr>
            <a:graphicFrameLocks noChangeAspect="1"/>
          </p:cNvGraphicFramePr>
          <p:nvPr>
            <p:extLst>
              <p:ext uri="{D42A27DB-BD31-4B8C-83A1-F6EECF244321}">
                <p14:modId xmlns:p14="http://schemas.microsoft.com/office/powerpoint/2010/main" val="1587270642"/>
              </p:ext>
            </p:extLst>
          </p:nvPr>
        </p:nvGraphicFramePr>
        <p:xfrm>
          <a:off x="4177908" y="5317630"/>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400" imgH="771676" progId="Acrobat.Document.DC">
                  <p:embed/>
                </p:oleObj>
              </mc:Choice>
              <mc:Fallback>
                <p:oleObj name="Acrobat Document" showAsIcon="1" r:id="rId6" imgW="914400" imgH="771676" progId="Acrobat.Document.DC">
                  <p:embed/>
                  <p:pic>
                    <p:nvPicPr>
                      <p:cNvPr id="3" name="Object 2">
                        <a:extLst>
                          <a:ext uri="{FF2B5EF4-FFF2-40B4-BE49-F238E27FC236}">
                            <a16:creationId xmlns:a16="http://schemas.microsoft.com/office/drawing/2014/main" id="{E453F9CA-F5E9-DBB4-40FC-DA1B0E4B0420}"/>
                          </a:ext>
                        </a:extLst>
                      </p:cNvPr>
                      <p:cNvPicPr/>
                      <p:nvPr/>
                    </p:nvPicPr>
                    <p:blipFill>
                      <a:blip r:embed="rId5"/>
                      <a:stretch>
                        <a:fillRect/>
                      </a:stretch>
                    </p:blipFill>
                    <p:spPr>
                      <a:xfrm>
                        <a:off x="4177908" y="5317630"/>
                        <a:ext cx="914400" cy="771525"/>
                      </a:xfrm>
                      <a:prstGeom prst="rect">
                        <a:avLst/>
                      </a:prstGeom>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6"/>
            <a:ext cx="11360800" cy="1083033"/>
          </a:xfrm>
          <a:prstGeom prst="rect">
            <a:avLst/>
          </a:prstGeom>
        </p:spPr>
        <p:txBody>
          <a:bodyPr spcFirstLastPara="1" wrap="square" lIns="121900" tIns="121900" rIns="121900" bIns="121900" anchor="t" anchorCtr="0">
            <a:normAutofit fontScale="90000"/>
          </a:bodyPr>
          <a:lstStyle/>
          <a:p>
            <a:r>
              <a:rPr lang="en-GB" dirty="0"/>
              <a:t>The impact of misogyny online: “There is a degree of aggression and toxicity that you don’t see in real-world encounters.”</a:t>
            </a:r>
            <a:br>
              <a:rPr lang="en-GB" dirty="0"/>
            </a:br>
            <a:endParaRPr dirty="0"/>
          </a:p>
        </p:txBody>
      </p:sp>
      <p:sp>
        <p:nvSpPr>
          <p:cNvPr id="98" name="Google Shape;98;p18"/>
          <p:cNvSpPr txBox="1">
            <a:spLocks noGrp="1"/>
          </p:cNvSpPr>
          <p:nvPr>
            <p:ph type="body" idx="1"/>
          </p:nvPr>
        </p:nvSpPr>
        <p:spPr>
          <a:xfrm>
            <a:off x="415600" y="1676399"/>
            <a:ext cx="11360800" cy="3988713"/>
          </a:xfrm>
          <a:prstGeom prst="rect">
            <a:avLst/>
          </a:prstGeom>
        </p:spPr>
        <p:txBody>
          <a:bodyPr spcFirstLastPara="1" wrap="square" lIns="121900" tIns="121900" rIns="121900" bIns="121900" anchor="t" anchorCtr="0">
            <a:normAutofit fontScale="92500" lnSpcReduction="10000"/>
          </a:bodyPr>
          <a:lstStyle/>
          <a:p>
            <a:pPr marL="0" indent="0">
              <a:spcAft>
                <a:spcPts val="1600"/>
              </a:spcAft>
              <a:buNone/>
            </a:pPr>
            <a:r>
              <a:rPr lang="en-GB" dirty="0"/>
              <a:t>As a result, women identify that the level of attacks has a significant negative impact on their mental health, activism, and willingness and </a:t>
            </a:r>
            <a:r>
              <a:rPr lang="en-GB" b="1" dirty="0"/>
              <a:t>ability to express themselves online.</a:t>
            </a:r>
          </a:p>
          <a:p>
            <a:pPr marL="0" indent="0">
              <a:spcAft>
                <a:spcPts val="1600"/>
              </a:spcAft>
              <a:buNone/>
            </a:pPr>
            <a:r>
              <a:rPr lang="en-GB" b="1" dirty="0"/>
              <a:t>Why is this breaching our Human Rights and in particular Article 29?</a:t>
            </a:r>
          </a:p>
          <a:p>
            <a:pPr marL="0" indent="0">
              <a:spcAft>
                <a:spcPts val="1600"/>
              </a:spcAft>
              <a:buNone/>
            </a:pPr>
            <a:r>
              <a:rPr lang="en-GB" b="1" dirty="0"/>
              <a:t>A report in 2014 from the UK government on tackling Violence against Women and Girls identified that, “Violence against women and girls (VAWG) is one of the most widespread abuses of human rights worldwide, affecting one third of all women in their lifetime…..Violence against women and girls is a fundamental barrier to eradicating poverty and building peace. Even the most conservative estimates measures national costs of violence against women and girls in the billions of dollars.”</a:t>
            </a:r>
          </a:p>
          <a:p>
            <a:pPr marL="0" indent="0">
              <a:spcAft>
                <a:spcPts val="1600"/>
              </a:spcAft>
              <a:buNone/>
            </a:pPr>
            <a:r>
              <a:rPr lang="en-GB" b="1" dirty="0"/>
              <a:t>If this was identified in 2014, what do you think may be the reasons it is so prevalent now online?</a:t>
            </a:r>
          </a:p>
          <a:p>
            <a:pPr marL="0" indent="0">
              <a:spcAft>
                <a:spcPts val="1600"/>
              </a:spcAft>
              <a:buNone/>
            </a:pPr>
            <a:r>
              <a:rPr lang="en-GB" b="1" dirty="0"/>
              <a:t>Who is benefiting from this?</a:t>
            </a:r>
          </a:p>
          <a:p>
            <a:pPr marL="0" indent="0">
              <a:spcAft>
                <a:spcPts val="1600"/>
              </a:spcAft>
              <a:buNone/>
            </a:pPr>
            <a:endParaRPr b="1" dirty="0"/>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graphicFrame>
        <p:nvGraphicFramePr>
          <p:cNvPr id="2" name="Object 1">
            <a:extLst>
              <a:ext uri="{FF2B5EF4-FFF2-40B4-BE49-F238E27FC236}">
                <a16:creationId xmlns:a16="http://schemas.microsoft.com/office/drawing/2014/main" id="{EECF0873-983B-FFAD-79CB-446182D0D523}"/>
              </a:ext>
            </a:extLst>
          </p:cNvPr>
          <p:cNvGraphicFramePr>
            <a:graphicFrameLocks noChangeAspect="1"/>
          </p:cNvGraphicFramePr>
          <p:nvPr>
            <p:extLst>
              <p:ext uri="{D42A27DB-BD31-4B8C-83A1-F6EECF244321}">
                <p14:modId xmlns:p14="http://schemas.microsoft.com/office/powerpoint/2010/main" val="2701034335"/>
              </p:ext>
            </p:extLst>
          </p:nvPr>
        </p:nvGraphicFramePr>
        <p:xfrm>
          <a:off x="5638800" y="5665112"/>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4" imgW="914400" imgH="771676" progId="Acrobat.Document.DC">
                  <p:embed/>
                </p:oleObj>
              </mc:Choice>
              <mc:Fallback>
                <p:oleObj name="Acrobat Document" showAsIcon="1" r:id="rId4" imgW="914400" imgH="771676" progId="Acrobat.Document.DC">
                  <p:embed/>
                  <p:pic>
                    <p:nvPicPr>
                      <p:cNvPr id="2" name="Object 1">
                        <a:extLst>
                          <a:ext uri="{FF2B5EF4-FFF2-40B4-BE49-F238E27FC236}">
                            <a16:creationId xmlns:a16="http://schemas.microsoft.com/office/drawing/2014/main" id="{EECF0873-983B-FFAD-79CB-446182D0D523}"/>
                          </a:ext>
                        </a:extLst>
                      </p:cNvPr>
                      <p:cNvPicPr/>
                      <p:nvPr/>
                    </p:nvPicPr>
                    <p:blipFill>
                      <a:blip r:embed="rId5"/>
                      <a:stretch>
                        <a:fillRect/>
                      </a:stretch>
                    </p:blipFill>
                    <p:spPr>
                      <a:xfrm>
                        <a:off x="5638800" y="5665112"/>
                        <a:ext cx="914400" cy="77152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83CB55D-A116-5DE9-5B9F-A0A9AAE9E4F3}"/>
              </a:ext>
            </a:extLst>
          </p:cNvPr>
          <p:cNvGraphicFramePr>
            <a:graphicFrameLocks noChangeAspect="1"/>
          </p:cNvGraphicFramePr>
          <p:nvPr>
            <p:extLst>
              <p:ext uri="{D42A27DB-BD31-4B8C-83A1-F6EECF244321}">
                <p14:modId xmlns:p14="http://schemas.microsoft.com/office/powerpoint/2010/main" val="1756589875"/>
              </p:ext>
            </p:extLst>
          </p:nvPr>
        </p:nvGraphicFramePr>
        <p:xfrm>
          <a:off x="2963309" y="5665111"/>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6" imgW="914400" imgH="771676" progId="Acrobat.Document.DC">
                  <p:embed/>
                </p:oleObj>
              </mc:Choice>
              <mc:Fallback>
                <p:oleObj name="Acrobat Document" showAsIcon="1" r:id="rId6" imgW="914400" imgH="771676" progId="Acrobat.Document.DC">
                  <p:embed/>
                  <p:pic>
                    <p:nvPicPr>
                      <p:cNvPr id="3" name="Object 2">
                        <a:extLst>
                          <a:ext uri="{FF2B5EF4-FFF2-40B4-BE49-F238E27FC236}">
                            <a16:creationId xmlns:a16="http://schemas.microsoft.com/office/drawing/2014/main" id="{A83CB55D-A116-5DE9-5B9F-A0A9AAE9E4F3}"/>
                          </a:ext>
                        </a:extLst>
                      </p:cNvPr>
                      <p:cNvPicPr/>
                      <p:nvPr/>
                    </p:nvPicPr>
                    <p:blipFill>
                      <a:blip r:embed="rId5"/>
                      <a:stretch>
                        <a:fillRect/>
                      </a:stretch>
                    </p:blipFill>
                    <p:spPr>
                      <a:xfrm>
                        <a:off x="2963309" y="5665111"/>
                        <a:ext cx="914400" cy="771525"/>
                      </a:xfrm>
                      <a:prstGeom prst="rect">
                        <a:avLst/>
                      </a:prstGeom>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15600" y="1474833"/>
            <a:ext cx="11360800" cy="2618000"/>
          </a:xfrm>
          <a:prstGeom prst="rect">
            <a:avLst/>
          </a:prstGeom>
        </p:spPr>
        <p:txBody>
          <a:bodyPr spcFirstLastPara="1" wrap="square" lIns="121900" tIns="121900" rIns="121900" bIns="121900" anchor="b" anchorCtr="0">
            <a:normAutofit/>
          </a:bodyPr>
          <a:lstStyle/>
          <a:p>
            <a:r>
              <a:rPr lang="en-GB" sz="4400" dirty="0"/>
              <a:t>SESSION C</a:t>
            </a:r>
            <a:endParaRPr sz="4400" dirty="0"/>
          </a:p>
        </p:txBody>
      </p:sp>
      <p:sp>
        <p:nvSpPr>
          <p:cNvPr id="83" name="Google Shape;83;p16"/>
          <p:cNvSpPr txBox="1">
            <a:spLocks noGrp="1"/>
          </p:cNvSpPr>
          <p:nvPr>
            <p:ph type="body" idx="1"/>
          </p:nvPr>
        </p:nvSpPr>
        <p:spPr>
          <a:xfrm>
            <a:off x="415600" y="4202967"/>
            <a:ext cx="11360800" cy="1734400"/>
          </a:xfrm>
          <a:prstGeom prst="rect">
            <a:avLst/>
          </a:prstGeom>
        </p:spPr>
        <p:txBody>
          <a:bodyPr spcFirstLastPara="1" wrap="square" lIns="121900" tIns="121900" rIns="121900" bIns="121900" anchor="t" anchorCtr="0">
            <a:normAutofit/>
          </a:bodyPr>
          <a:lstStyle/>
          <a:p>
            <a:pPr marL="0" indent="0">
              <a:spcAft>
                <a:spcPts val="1600"/>
              </a:spcAft>
              <a:buNone/>
            </a:pPr>
            <a:r>
              <a:rPr lang="en-GB" dirty="0"/>
              <a:t>The Impact</a:t>
            </a:r>
            <a:endParaRPr dirty="0"/>
          </a:p>
        </p:txBody>
      </p:sp>
      <p:pic>
        <p:nvPicPr>
          <p:cNvPr id="84" name="Google Shape;84;p16"/>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386338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mily Atack Shares Her Experiences Of Sexual Harassment Online I Minutes With I UNILAD">
            <a:hlinkClick r:id="" action="ppaction://media"/>
            <a:extLst>
              <a:ext uri="{FF2B5EF4-FFF2-40B4-BE49-F238E27FC236}">
                <a16:creationId xmlns:a16="http://schemas.microsoft.com/office/drawing/2014/main" id="{A0D209A6-D460-8CB9-11C2-4B3B1278A913}"/>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359167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quot;An emotional journey&quot; - the story behind the documentary | Emily Atack: Asking For It? - BBC">
            <a:hlinkClick r:id="" action="ppaction://media"/>
            <a:extLst>
              <a:ext uri="{FF2B5EF4-FFF2-40B4-BE49-F238E27FC236}">
                <a16:creationId xmlns:a16="http://schemas.microsoft.com/office/drawing/2014/main" id="{3E426693-148A-F4ED-6880-4A432C28C27C}"/>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355852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ender Based Violence campaign #IsThisOK">
            <a:hlinkClick r:id="" action="ppaction://media"/>
            <a:extLst>
              <a:ext uri="{FF2B5EF4-FFF2-40B4-BE49-F238E27FC236}">
                <a16:creationId xmlns:a16="http://schemas.microsoft.com/office/drawing/2014/main" id="{19393DAC-A55C-A3B4-A0E4-1DB4BA342C41}"/>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5816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3ACA35-E97D-2F75-F1B0-BF09D5EE4519}"/>
              </a:ext>
            </a:extLst>
          </p:cNvPr>
          <p:cNvGraphicFramePr>
            <a:graphicFrameLocks noGrp="1"/>
          </p:cNvGraphicFramePr>
          <p:nvPr>
            <p:extLst>
              <p:ext uri="{D42A27DB-BD31-4B8C-83A1-F6EECF244321}">
                <p14:modId xmlns:p14="http://schemas.microsoft.com/office/powerpoint/2010/main" val="3867367898"/>
              </p:ext>
            </p:extLst>
          </p:nvPr>
        </p:nvGraphicFramePr>
        <p:xfrm>
          <a:off x="2032000" y="719666"/>
          <a:ext cx="8128000" cy="75196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728265006"/>
                    </a:ext>
                  </a:extLst>
                </a:gridCol>
                <a:gridCol w="2032000">
                  <a:extLst>
                    <a:ext uri="{9D8B030D-6E8A-4147-A177-3AD203B41FA5}">
                      <a16:colId xmlns:a16="http://schemas.microsoft.com/office/drawing/2014/main" val="1142937480"/>
                    </a:ext>
                  </a:extLst>
                </a:gridCol>
                <a:gridCol w="2032000">
                  <a:extLst>
                    <a:ext uri="{9D8B030D-6E8A-4147-A177-3AD203B41FA5}">
                      <a16:colId xmlns:a16="http://schemas.microsoft.com/office/drawing/2014/main" val="1505154615"/>
                    </a:ext>
                  </a:extLst>
                </a:gridCol>
                <a:gridCol w="2032000">
                  <a:extLst>
                    <a:ext uri="{9D8B030D-6E8A-4147-A177-3AD203B41FA5}">
                      <a16:colId xmlns:a16="http://schemas.microsoft.com/office/drawing/2014/main" val="3213537552"/>
                    </a:ext>
                  </a:extLst>
                </a:gridCol>
              </a:tblGrid>
              <a:tr h="370840">
                <a:tc>
                  <a:txBody>
                    <a:bodyPr/>
                    <a:lstStyle/>
                    <a:p>
                      <a:r>
                        <a:rPr lang="en-GB" dirty="0"/>
                        <a:t>Untrustworthy</a:t>
                      </a:r>
                    </a:p>
                  </a:txBody>
                  <a:tcPr/>
                </a:tc>
                <a:tc>
                  <a:txBody>
                    <a:bodyPr/>
                    <a:lstStyle/>
                    <a:p>
                      <a:r>
                        <a:rPr lang="en-GB" dirty="0"/>
                        <a:t>Unqualified</a:t>
                      </a:r>
                    </a:p>
                  </a:txBody>
                  <a:tcPr/>
                </a:tc>
                <a:tc>
                  <a:txBody>
                    <a:bodyPr/>
                    <a:lstStyle/>
                    <a:p>
                      <a:r>
                        <a:rPr lang="en-GB" dirty="0"/>
                        <a:t>Unintelligent</a:t>
                      </a:r>
                    </a:p>
                  </a:txBody>
                  <a:tcPr/>
                </a:tc>
                <a:tc>
                  <a:txBody>
                    <a:bodyPr/>
                    <a:lstStyle/>
                    <a:p>
                      <a:r>
                        <a:rPr lang="en-GB" dirty="0"/>
                        <a:t>Unlikable</a:t>
                      </a:r>
                    </a:p>
                  </a:txBody>
                  <a:tcPr/>
                </a:tc>
                <a:extLst>
                  <a:ext uri="{0D108BD9-81ED-4DB2-BD59-A6C34878D82A}">
                    <a16:rowId xmlns:a16="http://schemas.microsoft.com/office/drawing/2014/main" val="4135142998"/>
                  </a:ext>
                </a:extLst>
              </a:tr>
              <a:tr h="37084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53166062"/>
                  </a:ext>
                </a:extLst>
              </a:tr>
            </a:tbl>
          </a:graphicData>
        </a:graphic>
      </p:graphicFrame>
      <p:pic>
        <p:nvPicPr>
          <p:cNvPr id="3" name="Google Shape;99;p18">
            <a:extLst>
              <a:ext uri="{FF2B5EF4-FFF2-40B4-BE49-F238E27FC236}">
                <a16:creationId xmlns:a16="http://schemas.microsoft.com/office/drawing/2014/main" id="{55EFD05E-18D5-F25E-B302-FE8ED2197B25}"/>
              </a:ext>
            </a:extLst>
          </p:cNvPr>
          <p:cNvPicPr preferRelativeResize="0"/>
          <p:nvPr/>
        </p:nvPicPr>
        <p:blipFill>
          <a:blip r:embed="rId2">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117471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lue Planet II Plastic Pollution Awareness 2018">
            <a:hlinkClick r:id="" action="ppaction://media"/>
            <a:extLst>
              <a:ext uri="{FF2B5EF4-FFF2-40B4-BE49-F238E27FC236}">
                <a16:creationId xmlns:a16="http://schemas.microsoft.com/office/drawing/2014/main" id="{7DAC95C4-1910-79E9-78CA-7837904A4132}"/>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60830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can society stop online sexual harassment? | Emily Atack: Asking For It? - BBC">
            <a:hlinkClick r:id="" action="ppaction://media"/>
            <a:extLst>
              <a:ext uri="{FF2B5EF4-FFF2-40B4-BE49-F238E27FC236}">
                <a16:creationId xmlns:a16="http://schemas.microsoft.com/office/drawing/2014/main" id="{092713D0-F6ED-A41D-317F-9B150946CE1A}"/>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7312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male perspective on online sexual harassment | Emily Atack: Asking For It? - BBC">
            <a:hlinkClick r:id="" action="ppaction://media"/>
            <a:extLst>
              <a:ext uri="{FF2B5EF4-FFF2-40B4-BE49-F238E27FC236}">
                <a16:creationId xmlns:a16="http://schemas.microsoft.com/office/drawing/2014/main" id="{9D6A0C29-D355-1FDE-541C-1EF5088BA1DA}"/>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7100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hools: It's #AboutTime things changed!">
            <a:hlinkClick r:id="" action="ppaction://media"/>
            <a:extLst>
              <a:ext uri="{FF2B5EF4-FFF2-40B4-BE49-F238E27FC236}">
                <a16:creationId xmlns:a16="http://schemas.microsoft.com/office/drawing/2014/main" id="{AFC90838-4A43-21FE-7F1E-B73E82E88BB6}"/>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9771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15600" y="1474833"/>
            <a:ext cx="11360800" cy="2618000"/>
          </a:xfrm>
          <a:prstGeom prst="rect">
            <a:avLst/>
          </a:prstGeom>
        </p:spPr>
        <p:txBody>
          <a:bodyPr spcFirstLastPara="1" wrap="square" lIns="121900" tIns="121900" rIns="121900" bIns="121900" anchor="b" anchorCtr="0">
            <a:normAutofit/>
          </a:bodyPr>
          <a:lstStyle/>
          <a:p>
            <a:r>
              <a:rPr lang="en-GB" sz="4400" dirty="0"/>
              <a:t>SESSION D</a:t>
            </a:r>
            <a:endParaRPr sz="4400" dirty="0"/>
          </a:p>
        </p:txBody>
      </p:sp>
      <p:sp>
        <p:nvSpPr>
          <p:cNvPr id="83" name="Google Shape;83;p16"/>
          <p:cNvSpPr txBox="1">
            <a:spLocks noGrp="1"/>
          </p:cNvSpPr>
          <p:nvPr>
            <p:ph type="body" idx="1"/>
          </p:nvPr>
        </p:nvSpPr>
        <p:spPr>
          <a:xfrm>
            <a:off x="415600" y="4202967"/>
            <a:ext cx="11360800" cy="1734400"/>
          </a:xfrm>
          <a:prstGeom prst="rect">
            <a:avLst/>
          </a:prstGeom>
        </p:spPr>
        <p:txBody>
          <a:bodyPr spcFirstLastPara="1" wrap="square" lIns="121900" tIns="121900" rIns="121900" bIns="121900" anchor="t" anchorCtr="0">
            <a:normAutofit/>
          </a:bodyPr>
          <a:lstStyle/>
          <a:p>
            <a:pPr marL="0" indent="0">
              <a:spcAft>
                <a:spcPts val="1600"/>
              </a:spcAft>
              <a:buNone/>
            </a:pPr>
            <a:r>
              <a:rPr lang="en-GB" dirty="0"/>
              <a:t>Active Bystander</a:t>
            </a:r>
            <a:endParaRPr dirty="0"/>
          </a:p>
        </p:txBody>
      </p:sp>
      <p:pic>
        <p:nvPicPr>
          <p:cNvPr id="84" name="Google Shape;84;p16"/>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1026710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Being an Active Bystander</a:t>
            </a:r>
            <a:endParaRPr dirty="0"/>
          </a:p>
        </p:txBody>
      </p:sp>
      <p:sp>
        <p:nvSpPr>
          <p:cNvPr id="98" name="Google Shape;98;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fontScale="92500" lnSpcReduction="20000"/>
          </a:bodyPr>
          <a:lstStyle/>
          <a:p>
            <a:pPr marL="285750" indent="-285750">
              <a:spcAft>
                <a:spcPts val="1600"/>
              </a:spcAft>
            </a:pPr>
            <a:r>
              <a:rPr lang="en-GB" dirty="0"/>
              <a:t>Distract</a:t>
            </a:r>
          </a:p>
          <a:p>
            <a:pPr marL="285750" indent="-285750">
              <a:spcAft>
                <a:spcPts val="1600"/>
              </a:spcAft>
            </a:pPr>
            <a:r>
              <a:rPr lang="en-GB" dirty="0"/>
              <a:t>Delegate</a:t>
            </a:r>
          </a:p>
          <a:p>
            <a:pPr marL="285750" indent="-285750">
              <a:spcAft>
                <a:spcPts val="1600"/>
              </a:spcAft>
            </a:pPr>
            <a:r>
              <a:rPr lang="en-GB" dirty="0"/>
              <a:t>Document</a:t>
            </a:r>
          </a:p>
          <a:p>
            <a:pPr marL="285750" indent="-285750">
              <a:spcAft>
                <a:spcPts val="1600"/>
              </a:spcAft>
            </a:pPr>
            <a:r>
              <a:rPr lang="en-GB" dirty="0"/>
              <a:t>Delay</a:t>
            </a:r>
          </a:p>
          <a:p>
            <a:pPr marL="285750" indent="-285750">
              <a:spcAft>
                <a:spcPts val="1600"/>
              </a:spcAft>
            </a:pPr>
            <a:r>
              <a:rPr lang="en-GB" dirty="0"/>
              <a:t>Direct</a:t>
            </a:r>
          </a:p>
          <a:p>
            <a:pPr marL="285750" indent="-285750">
              <a:spcAft>
                <a:spcPts val="1600"/>
              </a:spcAft>
            </a:pPr>
            <a:r>
              <a:rPr lang="en-GB" dirty="0"/>
              <a:t>First of all, online, we have to notice. Once we’ve done this we have to determine if there is a need for action.</a:t>
            </a:r>
          </a:p>
          <a:p>
            <a:pPr marL="285750" indent="-285750">
              <a:spcAft>
                <a:spcPts val="1600"/>
              </a:spcAft>
            </a:pPr>
            <a:r>
              <a:rPr lang="en-GB" dirty="0"/>
              <a:t>Secondly, we have to show empathy – we may not know the person but remember from our work the impact that online misogyny has on an individual.</a:t>
            </a:r>
          </a:p>
          <a:p>
            <a:pPr marL="285750" indent="-285750">
              <a:spcAft>
                <a:spcPts val="1600"/>
              </a:spcAft>
            </a:pPr>
            <a:r>
              <a:rPr lang="en-GB" dirty="0"/>
              <a:t>Finally, when we’ve decided to act we need to know which aspect of the Active Bystander programme we need to use. </a:t>
            </a:r>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49933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What are our roles online?</a:t>
            </a:r>
            <a:endParaRPr dirty="0"/>
          </a:p>
        </p:txBody>
      </p:sp>
      <p:sp>
        <p:nvSpPr>
          <p:cNvPr id="98" name="Google Shape;98;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285750" indent="-285750">
              <a:spcAft>
                <a:spcPts val="1600"/>
              </a:spcAft>
            </a:pPr>
            <a:r>
              <a:rPr lang="en-GB" dirty="0"/>
              <a:t>The bully – begins the process of making a female uncomfortable online. This could be through:</a:t>
            </a:r>
          </a:p>
          <a:p>
            <a:pPr marL="0" indent="0">
              <a:spcAft>
                <a:spcPts val="1600"/>
              </a:spcAft>
              <a:buNone/>
            </a:pPr>
            <a:r>
              <a:rPr lang="en-GB" dirty="0"/>
              <a:t>	a) stereotyping or objectifying</a:t>
            </a:r>
          </a:p>
          <a:p>
            <a:pPr marL="0" indent="0">
              <a:spcAft>
                <a:spcPts val="1600"/>
              </a:spcAft>
              <a:buNone/>
            </a:pPr>
            <a:r>
              <a:rPr lang="en-GB" dirty="0"/>
              <a:t>	b) dominating the conversation</a:t>
            </a:r>
          </a:p>
          <a:p>
            <a:pPr marL="0" indent="0">
              <a:spcAft>
                <a:spcPts val="1600"/>
              </a:spcAft>
              <a:buNone/>
            </a:pPr>
            <a:r>
              <a:rPr lang="en-GB" dirty="0"/>
              <a:t>	c)  derailing the conversation through abusing a female</a:t>
            </a:r>
          </a:p>
          <a:p>
            <a:pPr marL="0" indent="0">
              <a:spcAft>
                <a:spcPts val="1600"/>
              </a:spcAft>
              <a:buNone/>
            </a:pPr>
            <a:r>
              <a:rPr lang="en-GB" dirty="0"/>
              <a:t>	d) sexually harassment</a:t>
            </a:r>
          </a:p>
          <a:p>
            <a:pPr marL="0" indent="0">
              <a:spcAft>
                <a:spcPts val="1600"/>
              </a:spcAft>
              <a:buNone/>
            </a:pPr>
            <a:r>
              <a:rPr lang="en-GB" dirty="0"/>
              <a:t>	e) discrediting the female: maybe they suggest they are untrustworthy, or unqualified, or 	unintelligent or unlikable </a:t>
            </a:r>
          </a:p>
          <a:p>
            <a:pPr marL="0" indent="0">
              <a:spcAft>
                <a:spcPts val="1600"/>
              </a:spcAft>
              <a:buNone/>
            </a:pPr>
            <a:r>
              <a:rPr lang="en-GB" dirty="0"/>
              <a:t>Often they do this through the use of humour or banter to get likes and emojis.</a:t>
            </a:r>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3224497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r>
              <a:rPr lang="en-GB" dirty="0"/>
              <a:t>What are our roles online?</a:t>
            </a:r>
            <a:endParaRPr dirty="0"/>
          </a:p>
        </p:txBody>
      </p:sp>
      <p:sp>
        <p:nvSpPr>
          <p:cNvPr id="98" name="Google Shape;98;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285750" indent="-285750">
              <a:spcAft>
                <a:spcPts val="1600"/>
              </a:spcAft>
            </a:pPr>
            <a:r>
              <a:rPr lang="en-GB" dirty="0"/>
              <a:t>The assistant – they may not start it but they join in. They might exacerbate what the bully is saying. They might put the woman down by telling them it’s only a joke or using sexist language. They might share with wider groups of people.</a:t>
            </a:r>
          </a:p>
          <a:p>
            <a:pPr marL="285750" indent="-285750">
              <a:spcAft>
                <a:spcPts val="1600"/>
              </a:spcAft>
            </a:pPr>
            <a:r>
              <a:rPr lang="en-GB" dirty="0"/>
              <a:t>The reinforcer – they may not say anything but they come around for a watch or a laugh. They might use likes, emoticons or comments.</a:t>
            </a:r>
          </a:p>
          <a:p>
            <a:pPr marL="285750" indent="-285750">
              <a:spcAft>
                <a:spcPts val="1600"/>
              </a:spcAft>
            </a:pPr>
            <a:r>
              <a:rPr lang="en-GB" dirty="0"/>
              <a:t>The outsiders – they might see what’s going on but choose not to get involved.</a:t>
            </a:r>
          </a:p>
          <a:p>
            <a:pPr marL="285750" indent="-285750">
              <a:spcAft>
                <a:spcPts val="1600"/>
              </a:spcAft>
            </a:pPr>
            <a:r>
              <a:rPr lang="en-GB" dirty="0"/>
              <a:t>The defenders – they notice what is going on, feel empathy and a moral responsibility for what is taking place. They choose what intervention they are going to use and take action.</a:t>
            </a:r>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956313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3529CC-E602-E8D0-0692-BB890413A1EB}"/>
              </a:ext>
            </a:extLst>
          </p:cNvPr>
          <p:cNvPicPr>
            <a:picLocks noChangeAspect="1"/>
          </p:cNvPicPr>
          <p:nvPr/>
        </p:nvPicPr>
        <p:blipFill>
          <a:blip r:embed="rId3"/>
          <a:stretch>
            <a:fillRect/>
          </a:stretch>
        </p:blipFill>
        <p:spPr>
          <a:xfrm>
            <a:off x="1889760" y="308927"/>
            <a:ext cx="7884160" cy="6046576"/>
          </a:xfrm>
          <a:prstGeom prst="rect">
            <a:avLst/>
          </a:prstGeom>
        </p:spPr>
      </p:pic>
    </p:spTree>
    <p:extLst>
      <p:ext uri="{BB962C8B-B14F-4D97-AF65-F5344CB8AC3E}">
        <p14:creationId xmlns:p14="http://schemas.microsoft.com/office/powerpoint/2010/main" val="243999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E5705-DBF8-0907-B625-FBE68F684744}"/>
              </a:ext>
            </a:extLst>
          </p:cNvPr>
          <p:cNvPicPr>
            <a:picLocks noChangeAspect="1"/>
          </p:cNvPicPr>
          <p:nvPr/>
        </p:nvPicPr>
        <p:blipFill>
          <a:blip r:embed="rId2"/>
          <a:stretch>
            <a:fillRect/>
          </a:stretch>
        </p:blipFill>
        <p:spPr>
          <a:xfrm>
            <a:off x="2072640" y="531283"/>
            <a:ext cx="7782560" cy="5999057"/>
          </a:xfrm>
          <a:prstGeom prst="rect">
            <a:avLst/>
          </a:prstGeom>
        </p:spPr>
      </p:pic>
    </p:spTree>
    <p:extLst>
      <p:ext uri="{BB962C8B-B14F-4D97-AF65-F5344CB8AC3E}">
        <p14:creationId xmlns:p14="http://schemas.microsoft.com/office/powerpoint/2010/main" val="410620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B59F04-CBF0-9D57-1D0B-8EB31FF547BE}"/>
              </a:ext>
            </a:extLst>
          </p:cNvPr>
          <p:cNvPicPr>
            <a:picLocks noChangeAspect="1"/>
          </p:cNvPicPr>
          <p:nvPr/>
        </p:nvPicPr>
        <p:blipFill>
          <a:blip r:embed="rId2"/>
          <a:stretch>
            <a:fillRect/>
          </a:stretch>
        </p:blipFill>
        <p:spPr>
          <a:xfrm>
            <a:off x="1869440" y="362902"/>
            <a:ext cx="7955280" cy="6132195"/>
          </a:xfrm>
          <a:prstGeom prst="rect">
            <a:avLst/>
          </a:prstGeom>
        </p:spPr>
      </p:pic>
    </p:spTree>
    <p:extLst>
      <p:ext uri="{BB962C8B-B14F-4D97-AF65-F5344CB8AC3E}">
        <p14:creationId xmlns:p14="http://schemas.microsoft.com/office/powerpoint/2010/main" val="391992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6"/>
            <a:ext cx="11360800" cy="1042393"/>
          </a:xfrm>
          <a:prstGeom prst="rect">
            <a:avLst/>
          </a:prstGeom>
        </p:spPr>
        <p:txBody>
          <a:bodyPr spcFirstLastPara="1" wrap="square" lIns="121900" tIns="121900" rIns="121900" bIns="121900" anchor="t" anchorCtr="0">
            <a:normAutofit fontScale="90000"/>
          </a:bodyPr>
          <a:lstStyle/>
          <a:p>
            <a:r>
              <a:rPr lang="en-GB" dirty="0"/>
              <a:t>“Plastic has become an integral part of our daily lives”</a:t>
            </a:r>
            <a:br>
              <a:rPr lang="en-GB" dirty="0"/>
            </a:br>
            <a:r>
              <a:rPr lang="en-GB" dirty="0"/>
              <a:t>Sir David Attenborough</a:t>
            </a:r>
            <a:endParaRPr dirty="0"/>
          </a:p>
        </p:txBody>
      </p:sp>
      <p:sp>
        <p:nvSpPr>
          <p:cNvPr id="98" name="Google Shape;98;p18"/>
          <p:cNvSpPr txBox="1">
            <a:spLocks noGrp="1"/>
          </p:cNvSpPr>
          <p:nvPr>
            <p:ph type="body" idx="1"/>
          </p:nvPr>
        </p:nvSpPr>
        <p:spPr>
          <a:xfrm>
            <a:off x="415600" y="2103119"/>
            <a:ext cx="11360800" cy="3988713"/>
          </a:xfrm>
          <a:prstGeom prst="rect">
            <a:avLst/>
          </a:prstGeom>
        </p:spPr>
        <p:txBody>
          <a:bodyPr spcFirstLastPara="1" wrap="square" lIns="121900" tIns="121900" rIns="121900" bIns="121900" anchor="t" anchorCtr="0">
            <a:normAutofit/>
          </a:bodyPr>
          <a:lstStyle/>
          <a:p>
            <a:pPr marL="285750" indent="-285750">
              <a:spcAft>
                <a:spcPts val="1600"/>
              </a:spcAft>
            </a:pPr>
            <a:r>
              <a:rPr lang="en-GB" dirty="0"/>
              <a:t>Why is plastic such an integral part of our lives?</a:t>
            </a:r>
          </a:p>
          <a:p>
            <a:pPr marL="285750" indent="-285750">
              <a:spcAft>
                <a:spcPts val="1600"/>
              </a:spcAft>
            </a:pPr>
            <a:r>
              <a:rPr lang="en-GB" dirty="0"/>
              <a:t>What else can we not live without?</a:t>
            </a:r>
          </a:p>
          <a:p>
            <a:pPr marL="285750" indent="-285750">
              <a:spcAft>
                <a:spcPts val="1600"/>
              </a:spcAft>
            </a:pPr>
            <a:r>
              <a:rPr lang="en-GB" dirty="0"/>
              <a:t>Should there be guidelines on what we use if it is having an impact on us as individuals and the community?</a:t>
            </a:r>
          </a:p>
          <a:p>
            <a:pPr marL="285750" indent="-285750">
              <a:spcAft>
                <a:spcPts val="1600"/>
              </a:spcAft>
            </a:pPr>
            <a:r>
              <a:rPr lang="en-GB" dirty="0"/>
              <a:t>Is it possible to really bring about change? </a:t>
            </a:r>
          </a:p>
          <a:p>
            <a:pPr marL="285750" indent="-285750">
              <a:spcAft>
                <a:spcPts val="1600"/>
              </a:spcAft>
            </a:pPr>
            <a:r>
              <a:rPr lang="en-GB" dirty="0"/>
              <a:t>What is within our ‘gift’ to change?</a:t>
            </a:r>
          </a:p>
          <a:p>
            <a:pPr marL="0" indent="0">
              <a:spcAft>
                <a:spcPts val="1600"/>
              </a:spcAft>
              <a:buNone/>
            </a:pPr>
            <a:endParaRPr dirty="0"/>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143E5-D372-C671-3EB0-362B8A3E7652}"/>
              </a:ext>
            </a:extLst>
          </p:cNvPr>
          <p:cNvPicPr>
            <a:picLocks noChangeAspect="1"/>
          </p:cNvPicPr>
          <p:nvPr/>
        </p:nvPicPr>
        <p:blipFill>
          <a:blip r:embed="rId2"/>
          <a:stretch>
            <a:fillRect/>
          </a:stretch>
        </p:blipFill>
        <p:spPr>
          <a:xfrm>
            <a:off x="2438400" y="609600"/>
            <a:ext cx="7315200" cy="5638800"/>
          </a:xfrm>
          <a:prstGeom prst="rect">
            <a:avLst/>
          </a:prstGeom>
        </p:spPr>
      </p:pic>
    </p:spTree>
    <p:extLst>
      <p:ext uri="{BB962C8B-B14F-4D97-AF65-F5344CB8AC3E}">
        <p14:creationId xmlns:p14="http://schemas.microsoft.com/office/powerpoint/2010/main" val="3963517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325ED7-B223-1CC0-90CD-FDE45C2216E3}"/>
              </a:ext>
            </a:extLst>
          </p:cNvPr>
          <p:cNvPicPr>
            <a:picLocks noChangeAspect="1"/>
          </p:cNvPicPr>
          <p:nvPr/>
        </p:nvPicPr>
        <p:blipFill>
          <a:blip r:embed="rId2"/>
          <a:stretch>
            <a:fillRect/>
          </a:stretch>
        </p:blipFill>
        <p:spPr>
          <a:xfrm>
            <a:off x="2438400" y="619125"/>
            <a:ext cx="7315200" cy="5619750"/>
          </a:xfrm>
          <a:prstGeom prst="rect">
            <a:avLst/>
          </a:prstGeom>
        </p:spPr>
      </p:pic>
    </p:spTree>
    <p:extLst>
      <p:ext uri="{BB962C8B-B14F-4D97-AF65-F5344CB8AC3E}">
        <p14:creationId xmlns:p14="http://schemas.microsoft.com/office/powerpoint/2010/main" val="3768769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15600" y="1474833"/>
            <a:ext cx="11360800" cy="2618000"/>
          </a:xfrm>
          <a:prstGeom prst="rect">
            <a:avLst/>
          </a:prstGeom>
        </p:spPr>
        <p:txBody>
          <a:bodyPr spcFirstLastPara="1" wrap="square" lIns="121900" tIns="121900" rIns="121900" bIns="121900" anchor="b" anchorCtr="0">
            <a:normAutofit/>
          </a:bodyPr>
          <a:lstStyle/>
          <a:p>
            <a:r>
              <a:rPr lang="en-GB" sz="4400" dirty="0"/>
              <a:t> GLOSSARY</a:t>
            </a:r>
            <a:endParaRPr sz="4400" dirty="0"/>
          </a:p>
        </p:txBody>
      </p:sp>
      <p:sp>
        <p:nvSpPr>
          <p:cNvPr id="83" name="Google Shape;83;p16"/>
          <p:cNvSpPr txBox="1">
            <a:spLocks noGrp="1"/>
          </p:cNvSpPr>
          <p:nvPr>
            <p:ph type="body" idx="1"/>
          </p:nvPr>
        </p:nvSpPr>
        <p:spPr>
          <a:xfrm>
            <a:off x="415600" y="4202967"/>
            <a:ext cx="11360800" cy="1734400"/>
          </a:xfrm>
          <a:prstGeom prst="rect">
            <a:avLst/>
          </a:prstGeom>
        </p:spPr>
        <p:txBody>
          <a:bodyPr spcFirstLastPara="1" wrap="square" lIns="121900" tIns="121900" rIns="121900" bIns="121900" anchor="t" anchorCtr="0">
            <a:normAutofit/>
          </a:bodyPr>
          <a:lstStyle/>
          <a:p>
            <a:pPr marL="0" indent="0">
              <a:spcAft>
                <a:spcPts val="1600"/>
              </a:spcAft>
              <a:buNone/>
            </a:pPr>
            <a:r>
              <a:rPr lang="en-GB" dirty="0"/>
              <a:t>Useful terminology</a:t>
            </a:r>
            <a:endParaRPr dirty="0"/>
          </a:p>
        </p:txBody>
      </p:sp>
      <p:pic>
        <p:nvPicPr>
          <p:cNvPr id="84" name="Google Shape;84;p16"/>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2985260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8"/>
          <p:cNvSpPr txBox="1">
            <a:spLocks noGrp="1"/>
          </p:cNvSpPr>
          <p:nvPr>
            <p:ph type="body" idx="1"/>
          </p:nvPr>
        </p:nvSpPr>
        <p:spPr>
          <a:xfrm>
            <a:off x="324160" y="774633"/>
            <a:ext cx="11360800" cy="4555200"/>
          </a:xfrm>
          <a:prstGeom prst="rect">
            <a:avLst/>
          </a:prstGeom>
        </p:spPr>
        <p:txBody>
          <a:bodyPr spcFirstLastPara="1" wrap="square" lIns="121900" tIns="121900" rIns="121900" bIns="121900" anchor="t" anchorCtr="0">
            <a:normAutofit/>
          </a:bodyPr>
          <a:lstStyle/>
          <a:p>
            <a:pPr marL="457200" marR="0" lvl="0" indent="-457200" algn="l" defTabSz="914400" rtl="0" eaLnBrk="1" fontAlgn="auto" latinLnBrk="0" hangingPunct="1">
              <a:lnSpc>
                <a:spcPct val="100000"/>
              </a:lnSpc>
              <a:spcBef>
                <a:spcPts val="0"/>
              </a:spcBef>
              <a:spcAft>
                <a:spcPts val="0"/>
              </a:spcAft>
              <a:buClr>
                <a:srgbClr val="006938"/>
              </a:buClr>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Misogyny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reports state that whilst we use this term freely as professionals, only 29% of 15-16 year olds understood the term compared to 46% who have little to no understanding. It’s important then that we are very clear then that we are teaching explicitly what this means.</a:t>
            </a:r>
          </a:p>
          <a:p>
            <a:pPr marL="457200" marR="0" lvl="0" indent="-457200" algn="l" defTabSz="914400" rtl="0" eaLnBrk="1" fontAlgn="auto" latinLnBrk="0" hangingPunct="1">
              <a:lnSpc>
                <a:spcPct val="100000"/>
              </a:lnSpc>
              <a:spcBef>
                <a:spcPts val="0"/>
              </a:spcBef>
              <a:spcAft>
                <a:spcPts val="0"/>
              </a:spcAft>
              <a:buClr>
                <a:srgbClr val="006938"/>
              </a:buClr>
              <a:buSzTx/>
              <a:buFont typeface="Courier New" panose="02070309020205020404" pitchFamily="49" charset="0"/>
              <a:buChar char="o"/>
              <a:tabLst/>
              <a:defRPr/>
            </a:pPr>
            <a:r>
              <a:rPr lang="en-GB" kern="1200" dirty="0">
                <a:solidFill>
                  <a:srgbClr val="001C2E"/>
                </a:solidFill>
                <a:latin typeface="Instrument Sans Medium" pitchFamily="2" charset="0"/>
                <a:ea typeface="+mn-ea"/>
                <a:cs typeface="+mn-cs"/>
              </a:rPr>
              <a:t>Misogyny in our Scheme of Learning means</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ingrained prejudice, negative opinions, or contempt of women.</a:t>
            </a:r>
            <a:r>
              <a:rPr kumimoji="0" lang="en-GB" sz="1800" b="1" i="0" u="none" strike="noStrike" kern="1200" cap="none" spc="0" normalizeH="0" baseline="0" noProof="0" dirty="0">
                <a:ln>
                  <a:noFill/>
                </a:ln>
                <a:solidFill>
                  <a:srgbClr val="001C2E"/>
                </a:solidFill>
                <a:effectLst/>
                <a:uLnTx/>
                <a:uFillTx/>
                <a:latin typeface="Instrument Sans Condensed SemiB" pitchFamily="2" charset="0"/>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We should be able to give guidance what this means and what it looks like </a:t>
            </a:r>
            <a:r>
              <a:rPr kumimoji="0" lang="en-GB" sz="1800" b="1" i="0" u="none" strike="noStrike" kern="1200" cap="none" spc="0" normalizeH="0" baseline="0" noProof="0" dirty="0">
                <a:ln>
                  <a:noFill/>
                </a:ln>
                <a:solidFill>
                  <a:srgbClr val="001C2E"/>
                </a:solidFill>
                <a:effectLst/>
                <a:uLnTx/>
                <a:uFillTx/>
                <a:latin typeface="Instrument Sans Medium" pitchFamily="2" charset="0"/>
                <a:ea typeface="+mn-ea"/>
                <a:cs typeface="+mn-cs"/>
              </a:rPr>
              <a:t>online</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a:t>
            </a:r>
          </a:p>
          <a:p>
            <a:pPr marR="0" lvl="0" algn="l" defTabSz="914400" rtl="0" eaLnBrk="1" fontAlgn="auto" latinLnBrk="0" hangingPunct="1">
              <a:lnSpc>
                <a:spcPct val="100000"/>
              </a:lnSpc>
              <a:spcBef>
                <a:spcPts val="0"/>
              </a:spcBef>
              <a:spcAft>
                <a:spcPts val="0"/>
              </a:spcAft>
              <a:buClr>
                <a:srgbClr val="006938"/>
              </a:buClr>
              <a:buSzTx/>
              <a:tabLst/>
              <a:defRPr/>
            </a:pPr>
            <a:r>
              <a:rPr lang="en-GB" sz="1800" dirty="0">
                <a:solidFill>
                  <a:srgbClr val="001C2E"/>
                </a:solidFill>
                <a:latin typeface="Instrument Sans Medium" pitchFamily="2" charset="0"/>
              </a:rPr>
              <a:t>	</a:t>
            </a:r>
            <a:r>
              <a:rPr lang="en-GB" sz="1800" dirty="0">
                <a:solidFill>
                  <a:srgbClr val="FF00FF"/>
                </a:solidFill>
                <a:latin typeface="Instrument Sans Condensed SemiB" pitchFamily="2" charset="0"/>
              </a:rPr>
              <a:t>Stereotype and objectification </a:t>
            </a:r>
            <a:r>
              <a:rPr lang="en-GB" sz="1800" dirty="0">
                <a:solidFill>
                  <a:srgbClr val="001C2E"/>
                </a:solidFill>
                <a:latin typeface="Instrument Sans Medium" pitchFamily="2" charset="0"/>
              </a:rPr>
              <a:t>(a description of women’s physical and/or comparisons to narrow 	standards</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Dominance</a:t>
            </a:r>
            <a:r>
              <a:rPr kumimoji="0" lang="en-GB" sz="1800" b="0" i="0" u="none" strike="noStrike" kern="1200" cap="none" spc="0" normalizeH="0" baseline="0" noProof="0" dirty="0">
                <a:ln>
                  <a:noFill/>
                </a:ln>
                <a:solidFill>
                  <a:srgbClr val="FF00FF"/>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(a</a:t>
            </a:r>
            <a:r>
              <a:rPr lang="en-GB" sz="1800" dirty="0">
                <a:solidFill>
                  <a:srgbClr val="001C2E"/>
                </a:solidFill>
                <a:latin typeface="Instrument Sans Medium" pitchFamily="2" charset="0"/>
              </a:rPr>
              <a:t>n assertion of the superiority of men over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Derailing</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(abuse of a woman)</a:t>
            </a:r>
          </a:p>
          <a:p>
            <a:pPr marR="0" lvl="0" algn="l" defTabSz="914400" rtl="0" eaLnBrk="1" fontAlgn="auto" latinLnBrk="0" hangingPunct="1">
              <a:lnSpc>
                <a:spcPct val="100000"/>
              </a:lnSpc>
              <a:spcBef>
                <a:spcPts val="0"/>
              </a:spcBef>
              <a:spcAft>
                <a:spcPts val="0"/>
              </a:spcAft>
              <a:buClr>
                <a:srgbClr val="006938"/>
              </a:buClr>
              <a:buSzTx/>
              <a:tabLst/>
              <a:defRPr/>
            </a:pPr>
            <a:r>
              <a:rPr lang="en-GB" sz="1800" dirty="0">
                <a:solidFill>
                  <a:srgbClr val="001C2E"/>
                </a:solidFill>
                <a:latin typeface="Instrument Sans Medium" pitchFamily="2" charset="0"/>
              </a:rPr>
              <a:t>	</a:t>
            </a:r>
            <a:r>
              <a:rPr lang="en-GB" sz="1800" dirty="0">
                <a:solidFill>
                  <a:srgbClr val="FF00FF"/>
                </a:solidFill>
                <a:latin typeface="Instrument Sans Condensed SemiB" pitchFamily="2" charset="0"/>
              </a:rPr>
              <a:t>Sexual harassment and threats of violence </a:t>
            </a:r>
            <a:r>
              <a:rPr lang="en-GB" sz="1800" dirty="0">
                <a:solidFill>
                  <a:srgbClr val="001C2E"/>
                </a:solidFill>
                <a:latin typeface="Instrument Sans Medium" pitchFamily="2" charset="0"/>
              </a:rPr>
              <a:t>(actions as sexual advances, requests for sexual favours, 	harassment)</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Discredit</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(slurring over women with no other larger intention).</a:t>
            </a:r>
          </a:p>
          <a:p>
            <a:pPr marL="285750" marR="0" lvl="0" indent="-285750" algn="l" defTabSz="914400" rtl="0" eaLnBrk="1" fontAlgn="auto" latinLnBrk="0" hangingPunct="1">
              <a:lnSpc>
                <a:spcPct val="100000"/>
              </a:lnSpc>
              <a:spcBef>
                <a:spcPts val="0"/>
              </a:spcBef>
              <a:spcAft>
                <a:spcPts val="0"/>
              </a:spcAft>
              <a:buClr>
                <a:srgbClr val="006938"/>
              </a:buClr>
              <a:buSzTx/>
              <a:buFont typeface="Courier New" panose="02070309020205020404" pitchFamily="49" charset="0"/>
              <a:buChar char="o"/>
              <a:tabLst/>
              <a:defRPr/>
            </a:pPr>
            <a:r>
              <a:rPr lang="en-GB" sz="1800" dirty="0">
                <a:solidFill>
                  <a:srgbClr val="001C2E"/>
                </a:solidFill>
                <a:latin typeface="Instrument Sans Medium" pitchFamily="2" charset="0"/>
              </a:rPr>
              <a:t>In addition, we should identify that some of the attacks are focused around the idea that women are </a:t>
            </a:r>
            <a:r>
              <a:rPr lang="en-GB" sz="1800" dirty="0">
                <a:solidFill>
                  <a:srgbClr val="FF00FF"/>
                </a:solidFill>
                <a:latin typeface="Instrument Sans Condensed SemiB" pitchFamily="2" charset="0"/>
              </a:rPr>
              <a:t>untrustworthy, unqualified, unintelligent, unlikable</a:t>
            </a:r>
            <a:r>
              <a:rPr lang="en-GB" sz="1800" dirty="0">
                <a:solidFill>
                  <a:srgbClr val="001C2E"/>
                </a:solidFill>
                <a:latin typeface="Instrument Sans Medium" pitchFamily="2" charset="0"/>
              </a:rPr>
              <a:t>.</a:t>
            </a:r>
            <a:endParaRPr lang="en-GB" sz="1800" noProof="0" dirty="0">
              <a:solidFill>
                <a:srgbClr val="001C2E"/>
              </a:solidFill>
              <a:latin typeface="Instrument Sans Medium" pitchFamily="2" charset="0"/>
            </a:endParaRPr>
          </a:p>
          <a:p>
            <a:pPr marL="285750" indent="-285750">
              <a:spcAft>
                <a:spcPts val="1600"/>
              </a:spcAft>
            </a:pPr>
            <a:endParaRPr lang="en-GB" dirty="0"/>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3695915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0130C5-22C8-0233-F25E-BB3314C68FF1}"/>
              </a:ext>
            </a:extLst>
          </p:cNvPr>
          <p:cNvSpPr>
            <a:spLocks noGrp="1"/>
          </p:cNvSpPr>
          <p:nvPr>
            <p:ph type="body" idx="1"/>
          </p:nvPr>
        </p:nvSpPr>
        <p:spPr>
          <a:xfrm>
            <a:off x="303840" y="683193"/>
            <a:ext cx="11360800" cy="4555200"/>
          </a:xfrm>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
                <a:srgbClr val="006938"/>
              </a:buClr>
              <a:buSzTx/>
              <a:buNone/>
              <a:tabLst/>
              <a:defRPr/>
            </a:pPr>
            <a:r>
              <a:rPr lang="en-GB" sz="1800" dirty="0">
                <a:solidFill>
                  <a:srgbClr val="001C2E"/>
                </a:solidFill>
                <a:latin typeface="Instrument Sans Medium" pitchFamily="2" charset="0"/>
              </a:rPr>
              <a:t>Language from the manosphere is also useful to be aware of. This terminology comes from the document </a:t>
            </a:r>
            <a:r>
              <a:rPr lang="en-GB" dirty="0">
                <a:solidFill>
                  <a:srgbClr val="001C2E"/>
                </a:solidFill>
                <a:latin typeface="Instrument Sans Medium" pitchFamily="2" charset="0"/>
              </a:rPr>
              <a:t>Safer Scrolling embedded within this slide deck.</a:t>
            </a:r>
          </a:p>
          <a:p>
            <a:pPr marL="0" marR="0" lvl="0" indent="0" algn="l" defTabSz="914400" rtl="0" eaLnBrk="1" fontAlgn="auto" latinLnBrk="0" hangingPunct="1">
              <a:lnSpc>
                <a:spcPct val="100000"/>
              </a:lnSpc>
              <a:spcBef>
                <a:spcPts val="0"/>
              </a:spcBef>
              <a:spcAft>
                <a:spcPts val="0"/>
              </a:spcAft>
              <a:buClr>
                <a:srgbClr val="006938"/>
              </a:buClr>
              <a:buSzTx/>
              <a:buNone/>
              <a:tabLst/>
              <a:defRPr/>
            </a:pPr>
            <a:endParaRPr lang="en-GB" sz="1800" dirty="0">
              <a:solidFill>
                <a:srgbClr val="001C2E"/>
              </a:solidFill>
              <a:latin typeface="Instrument Sans Medium" pitchFamily="2" charset="0"/>
            </a:endParaRP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Incel:</a:t>
            </a:r>
            <a:r>
              <a:rPr kumimoji="0" lang="en-GB" sz="1800" b="0" i="0" u="none" strike="noStrike" kern="1200" cap="none" spc="0" normalizeH="0" baseline="0" noProof="0" dirty="0">
                <a:ln>
                  <a:noFill/>
                </a:ln>
                <a:solidFill>
                  <a:srgbClr val="FF00FF"/>
                </a:solidFill>
                <a:effectLst/>
                <a:uLnTx/>
                <a:uFillTx/>
                <a:latin typeface="Instrument Sans Condensed SemiB" pitchFamily="2" charset="0"/>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short for involuntary celibates, incel refers to a person, usually a man, who expresses 	resentment, rage and hostility towards women for denying them relationships and sex. The term 	originally emerged in online subcultures, with men fan</a:t>
            </a:r>
            <a:r>
              <a:rPr lang="en-GB" sz="1800" dirty="0" err="1">
                <a:solidFill>
                  <a:srgbClr val="001C2E"/>
                </a:solidFill>
                <a:latin typeface="Instrument Sans Medium" pitchFamily="2" charset="0"/>
              </a:rPr>
              <a:t>tasising</a:t>
            </a:r>
            <a:r>
              <a:rPr lang="en-GB" sz="1800" dirty="0">
                <a:solidFill>
                  <a:srgbClr val="001C2E"/>
                </a:solidFill>
                <a:latin typeface="Instrument Sans Medium" pitchFamily="2" charset="0"/>
              </a:rPr>
              <a:t> and sharing dark humour about 	violence against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Algorithm:</a:t>
            </a:r>
            <a:r>
              <a:rPr kumimoji="0" lang="en-GB" sz="1800" b="1"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a computer-generated set of rules and data that control how content (s</a:t>
            </a:r>
            <a:r>
              <a:rPr lang="en-GB" sz="1800" dirty="0" err="1">
                <a:solidFill>
                  <a:srgbClr val="001C2E"/>
                </a:solidFill>
                <a:latin typeface="Instrument Sans Medium" pitchFamily="2" charset="0"/>
              </a:rPr>
              <a:t>uch</a:t>
            </a:r>
            <a:r>
              <a:rPr lang="en-GB" sz="1800" dirty="0">
                <a:solidFill>
                  <a:srgbClr val="001C2E"/>
                </a:solidFill>
                <a:latin typeface="Instrument Sans Medium" pitchFamily="2" charset="0"/>
              </a:rPr>
              <a:t> as videos, 	users or posts) are filtered and recommended to users on the platform.</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Hegemonic masculinity</a:t>
            </a:r>
            <a:r>
              <a:rPr lang="en-GB" sz="1800" b="1" dirty="0">
                <a:solidFill>
                  <a:srgbClr val="FF00FF"/>
                </a:solidFill>
                <a:latin typeface="Instrument Sans Condensed SemiB" pitchFamily="2" charset="0"/>
              </a:rPr>
              <a:t>:</a:t>
            </a:r>
            <a:r>
              <a:rPr lang="en-GB" sz="1800" dirty="0">
                <a:solidFill>
                  <a:srgbClr val="FF00FF"/>
                </a:solidFill>
                <a:latin typeface="Instrument Sans Condensed SemiB" pitchFamily="2" charset="0"/>
              </a:rPr>
              <a:t> </a:t>
            </a:r>
            <a:r>
              <a:rPr lang="en-GB" sz="1800" dirty="0">
                <a:solidFill>
                  <a:srgbClr val="001C2E"/>
                </a:solidFill>
                <a:latin typeface="Instrument Sans Medium" pitchFamily="2" charset="0"/>
              </a:rPr>
              <a:t>the ideology that men should be dominant in society at the expense of the 	subordination of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Hyper masculinity: </a:t>
            </a:r>
            <a:r>
              <a:rPr lang="en-GB" sz="1800" dirty="0">
                <a:solidFill>
                  <a:srgbClr val="001C2E"/>
                </a:solidFill>
                <a:latin typeface="Instrument Sans Medium" pitchFamily="2" charset="0"/>
              </a:rPr>
              <a:t>exaggerated image of masculinity which overemphasises the ideals, such as 	physical strength, aggression and sexuality set out for men, thereby reinforcing them.</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Red pill: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Concept of ‘red pill’ originated </a:t>
            </a:r>
            <a:r>
              <a:rPr lang="en-GB" sz="1800" dirty="0">
                <a:solidFill>
                  <a:srgbClr val="001C2E"/>
                </a:solidFill>
                <a:latin typeface="Instrument Sans Medium" pitchFamily="2" charset="0"/>
              </a:rPr>
              <a:t>on incel forums, and are a self-identified group that take the 	view that society is dominated by women but individual attempts such as learning ‘game’ or 	improving your appearance can lead you to achieve a sexual relationship with women.</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Black pill: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Concept of </a:t>
            </a:r>
            <a:r>
              <a:rPr lang="en-GB" sz="1800" dirty="0">
                <a:solidFill>
                  <a:srgbClr val="001C2E"/>
                </a:solidFill>
                <a:latin typeface="Instrument Sans Medium" pitchFamily="2" charset="0"/>
              </a:rPr>
              <a:t>‘black pill’ originated on incel forums. Unlike Red Pills, Black </a:t>
            </a:r>
            <a:r>
              <a:rPr lang="en-GB" sz="1800" dirty="0" err="1">
                <a:solidFill>
                  <a:srgbClr val="001C2E"/>
                </a:solidFill>
                <a:latin typeface="Instrument Sans Medium" pitchFamily="2" charset="0"/>
              </a:rPr>
              <a:t>Pillers</a:t>
            </a:r>
            <a:r>
              <a:rPr lang="en-GB" sz="1800" dirty="0">
                <a:solidFill>
                  <a:srgbClr val="001C2E"/>
                </a:solidFill>
                <a:latin typeface="Instrument Sans Medium" pitchFamily="2" charset="0"/>
              </a:rPr>
              <a:t> believe that 	looks and relationships are genetically pre-determined, and that there are wider societal barriers to 	relationships. Black </a:t>
            </a:r>
            <a:r>
              <a:rPr lang="en-GB" sz="1800" dirty="0" err="1">
                <a:solidFill>
                  <a:srgbClr val="001C2E"/>
                </a:solidFill>
                <a:latin typeface="Instrument Sans Medium" pitchFamily="2" charset="0"/>
              </a:rPr>
              <a:t>pillers</a:t>
            </a:r>
            <a:r>
              <a:rPr lang="en-GB" sz="1800" dirty="0">
                <a:solidFill>
                  <a:srgbClr val="001C2E"/>
                </a:solidFill>
                <a:latin typeface="Instrument Sans Medium" pitchFamily="2" charset="0"/>
              </a:rPr>
              <a:t> believe that women only care about men’s physical looks, and that no 	individual actions will ever improve their chances of having a sexual relationship.</a:t>
            </a:r>
            <a:endPar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endParaRPr lang="en-GB" dirty="0"/>
          </a:p>
        </p:txBody>
      </p:sp>
      <p:pic>
        <p:nvPicPr>
          <p:cNvPr id="4" name="Google Shape;99;p18">
            <a:extLst>
              <a:ext uri="{FF2B5EF4-FFF2-40B4-BE49-F238E27FC236}">
                <a16:creationId xmlns:a16="http://schemas.microsoft.com/office/drawing/2014/main" id="{D3CD6B33-4DBA-E642-9872-F9B150CFA67B}"/>
              </a:ext>
            </a:extLst>
          </p:cNvPr>
          <p:cNvPicPr preferRelativeResize="0"/>
          <p:nvPr/>
        </p:nvPicPr>
        <p:blipFill>
          <a:blip r:embed="rId2">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41217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0130C5-22C8-0233-F25E-BB3314C68FF1}"/>
              </a:ext>
            </a:extLst>
          </p:cNvPr>
          <p:cNvSpPr>
            <a:spLocks noGrp="1"/>
          </p:cNvSpPr>
          <p:nvPr>
            <p:ph type="body" idx="1"/>
          </p:nvPr>
        </p:nvSpPr>
        <p:spPr>
          <a:xfrm>
            <a:off x="303840" y="683193"/>
            <a:ext cx="11360800" cy="4555200"/>
          </a:xfrm>
        </p:spPr>
        <p:txBody>
          <a:bodyPr>
            <a:normAutofit/>
          </a:bodyPr>
          <a:lstStyle/>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Manosphere:</a:t>
            </a:r>
            <a:r>
              <a:rPr kumimoji="0" lang="en-GB" sz="1800" b="1"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umbrella term that refers to content, communities, forums and websites that promote 	masculinity, men’s rights and oppose women’s rights and feminist movements.</a:t>
            </a:r>
          </a:p>
          <a:p>
            <a:pPr marR="0" lvl="0" algn="l" defTabSz="914400" rtl="0" eaLnBrk="1" fontAlgn="auto" latinLnBrk="0" hangingPunct="1">
              <a:lnSpc>
                <a:spcPct val="100000"/>
              </a:lnSpc>
              <a:spcBef>
                <a:spcPts val="0"/>
              </a:spcBef>
              <a:spcAft>
                <a:spcPts val="0"/>
              </a:spcAft>
              <a:buClr>
                <a:srgbClr val="006938"/>
              </a:buClr>
              <a:buSzTx/>
              <a:tabLst/>
              <a:defRPr/>
            </a:pP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	</a:t>
            </a:r>
            <a:r>
              <a:rPr kumimoji="0" lang="en-GB" sz="1800" b="1" i="0" u="none" strike="noStrike" kern="1200" cap="none" spc="0" normalizeH="0" baseline="0" noProof="0" dirty="0" err="1">
                <a:ln>
                  <a:noFill/>
                </a:ln>
                <a:solidFill>
                  <a:srgbClr val="FF00FF"/>
                </a:solidFill>
                <a:effectLst/>
                <a:uLnTx/>
                <a:uFillTx/>
                <a:latin typeface="Instrument Sans Condensed SemiB" pitchFamily="2" charset="0"/>
              </a:rPr>
              <a:t>Looksmaxing</a:t>
            </a:r>
            <a:r>
              <a:rPr kumimoji="0" lang="en-GB" sz="1800" b="1" i="0" u="none" strike="noStrike" kern="1200" cap="none" spc="0" normalizeH="0" baseline="0" noProof="0" dirty="0">
                <a:ln>
                  <a:noFill/>
                </a:ln>
                <a:solidFill>
                  <a:srgbClr val="FF00FF"/>
                </a:solidFill>
                <a:effectLst/>
                <a:uLnTx/>
                <a:uFillTx/>
                <a:latin typeface="Instrument Sans Condensed SemiB" pitchFamily="2" charset="0"/>
              </a:rPr>
              <a:t>: </a:t>
            </a:r>
            <a:r>
              <a:rPr kumimoji="0" lang="en-GB" sz="1800" b="0" i="0" u="none" strike="noStrike" kern="1200" cap="none" spc="0" normalizeH="0" baseline="0" noProof="0" dirty="0">
                <a:ln>
                  <a:noFill/>
                </a:ln>
                <a:solidFill>
                  <a:srgbClr val="001C2E"/>
                </a:solidFill>
                <a:effectLst/>
                <a:uLnTx/>
                <a:uFillTx/>
                <a:latin typeface="Instrument Sans Medium" pitchFamily="2" charset="0"/>
                <a:ea typeface="+mn-ea"/>
                <a:cs typeface="+mn-cs"/>
              </a:rPr>
              <a:t>physical improvement of someone’s body and appearance, such as through plastic 	surgery, diet, exercise or skin care.</a:t>
            </a:r>
          </a:p>
          <a:p>
            <a:pPr marR="0" lvl="0" algn="l" defTabSz="914400" rtl="0" eaLnBrk="1" fontAlgn="auto" latinLnBrk="0" hangingPunct="1">
              <a:lnSpc>
                <a:spcPct val="100000"/>
              </a:lnSpc>
              <a:spcBef>
                <a:spcPts val="0"/>
              </a:spcBef>
              <a:spcAft>
                <a:spcPts val="0"/>
              </a:spcAft>
              <a:buClr>
                <a:srgbClr val="006938"/>
              </a:buClr>
              <a:buSzTx/>
              <a:tabLst/>
              <a:defRPr/>
            </a:pPr>
            <a:r>
              <a:rPr lang="en-GB" sz="1800" dirty="0">
                <a:solidFill>
                  <a:srgbClr val="001C2E"/>
                </a:solidFill>
                <a:latin typeface="Instrument Sans Medium" pitchFamily="2" charset="0"/>
              </a:rPr>
              <a:t>	</a:t>
            </a:r>
            <a:r>
              <a:rPr lang="en-GB" sz="1800" b="1" dirty="0">
                <a:solidFill>
                  <a:srgbClr val="FF00FF"/>
                </a:solidFill>
                <a:latin typeface="Instrument Sans Condensed SemiB" pitchFamily="2" charset="0"/>
              </a:rPr>
              <a:t>Sigma male: </a:t>
            </a:r>
            <a:r>
              <a:rPr lang="en-GB" sz="1800" dirty="0">
                <a:solidFill>
                  <a:srgbClr val="001C2E"/>
                </a:solidFill>
                <a:latin typeface="Instrument Sans Medium" pitchFamily="2" charset="0"/>
              </a:rPr>
              <a:t>slang term used to describe a popular, successful but hugely independent and self-</a:t>
            </a:r>
            <a:r>
              <a:rPr lang="en-GB" sz="1800" dirty="0">
                <a:solidFill>
                  <a:srgbClr val="006938"/>
                </a:solidFill>
                <a:latin typeface="Instrument Sans Medium" pitchFamily="2" charset="0"/>
              </a:rPr>
              <a:t>	</a:t>
            </a:r>
            <a:r>
              <a:rPr lang="en-GB" sz="1800" dirty="0">
                <a:solidFill>
                  <a:srgbClr val="001C2E"/>
                </a:solidFill>
                <a:latin typeface="Instrument Sans Medium" pitchFamily="2" charset="0"/>
              </a:rPr>
              <a:t>reliant man. Another term is a lone wolf.</a:t>
            </a:r>
          </a:p>
          <a:p>
            <a:pPr marL="152396" indent="0">
              <a:buNone/>
            </a:pPr>
            <a:endParaRPr lang="en-GB" dirty="0"/>
          </a:p>
        </p:txBody>
      </p:sp>
      <p:pic>
        <p:nvPicPr>
          <p:cNvPr id="4" name="Google Shape;99;p18">
            <a:extLst>
              <a:ext uri="{FF2B5EF4-FFF2-40B4-BE49-F238E27FC236}">
                <a16:creationId xmlns:a16="http://schemas.microsoft.com/office/drawing/2014/main" id="{D3CD6B33-4DBA-E642-9872-F9B150CFA67B}"/>
              </a:ext>
            </a:extLst>
          </p:cNvPr>
          <p:cNvPicPr preferRelativeResize="0"/>
          <p:nvPr/>
        </p:nvPicPr>
        <p:blipFill>
          <a:blip r:embed="rId2">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29702846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0130C5-22C8-0233-F25E-BB3314C68FF1}"/>
              </a:ext>
            </a:extLst>
          </p:cNvPr>
          <p:cNvSpPr>
            <a:spLocks noGrp="1"/>
          </p:cNvSpPr>
          <p:nvPr>
            <p:ph type="body" idx="1"/>
          </p:nvPr>
        </p:nvSpPr>
        <p:spPr>
          <a:xfrm>
            <a:off x="415600" y="388553"/>
            <a:ext cx="11360800" cy="4555200"/>
          </a:xfrm>
        </p:spPr>
        <p:txBody>
          <a:bodyPr>
            <a:noAutofit/>
          </a:bodyPr>
          <a:lstStyle/>
          <a:p>
            <a:pPr marR="0" lvl="0" algn="l" defTabSz="914400" rtl="0" eaLnBrk="1" fontAlgn="auto" latinLnBrk="0" hangingPunct="1">
              <a:lnSpc>
                <a:spcPct val="100000"/>
              </a:lnSpc>
              <a:spcBef>
                <a:spcPts val="0"/>
              </a:spcBef>
              <a:spcAft>
                <a:spcPts val="0"/>
              </a:spcAft>
              <a:buClr>
                <a:srgbClr val="006938"/>
              </a:buClr>
              <a:buSzTx/>
              <a:tabLst/>
              <a:defRPr/>
            </a:pPr>
            <a:r>
              <a:rPr kumimoji="0" lang="en-GB" sz="1400" b="1" i="0" u="none" strike="noStrike" kern="1200" cap="none" spc="0" normalizeH="0" baseline="0" noProof="0" dirty="0">
                <a:ln>
                  <a:noFill/>
                </a:ln>
                <a:solidFill>
                  <a:srgbClr val="FF00FF"/>
                </a:solidFill>
                <a:effectLst/>
                <a:uLnTx/>
                <a:uFillTx/>
                <a:latin typeface="Instrument Sans Condensed SemiB" pitchFamily="2" charset="0"/>
              </a:rPr>
              <a:t>Sexist Language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language which denigrates girls and femaleness. Associating negative language with females i.e. ‘pussy’, ‘man-up’. It can be misogynistic as in demonstrating a hatred of women. It can reinforce historical cultural norms which are not aligned with the Equality Act of 2010 and Protected Characteristics i.e. women shouldn’t work, women should just do housework. There is a close link to homophobic language and the language does not have to be targeted at women and girls.</a:t>
            </a:r>
          </a:p>
          <a:p>
            <a:pPr marL="152396" marR="0" lvl="0" indent="0" algn="l" defTabSz="914400" rtl="0" eaLnBrk="1" fontAlgn="auto" latinLnBrk="0" hangingPunct="1">
              <a:lnSpc>
                <a:spcPct val="100000"/>
              </a:lnSpc>
              <a:spcBef>
                <a:spcPts val="0"/>
              </a:spcBef>
              <a:spcAft>
                <a:spcPts val="0"/>
              </a:spcAft>
              <a:buClr>
                <a:srgbClr val="006938"/>
              </a:buClr>
              <a:buSzTx/>
              <a:buNone/>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1" i="0" u="none" strike="noStrike" kern="1200" cap="none" spc="0" normalizeH="0" baseline="0" noProof="0" dirty="0">
                <a:ln>
                  <a:noFill/>
                </a:ln>
                <a:solidFill>
                  <a:srgbClr val="FF00FF"/>
                </a:solidFill>
                <a:effectLst/>
                <a:uLnTx/>
                <a:uFillTx/>
                <a:latin typeface="Instrument Sans Condensed SemiB" pitchFamily="2" charset="0"/>
              </a:rPr>
              <a:t>Dead naming and misgendering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intentionally using a previous name which a transgender person has left behind or using the wrong pronouns deliberately.</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1" i="0" u="none" strike="noStrike" kern="1200" cap="none" spc="0" normalizeH="0" baseline="0" noProof="0" dirty="0">
                <a:ln>
                  <a:noFill/>
                </a:ln>
                <a:solidFill>
                  <a:srgbClr val="FF00FF"/>
                </a:solidFill>
                <a:effectLst/>
                <a:uLnTx/>
                <a:uFillTx/>
                <a:latin typeface="Instrument Sans Condensed SemiB" pitchFamily="2" charset="0"/>
              </a:rPr>
              <a:t>Sexual harassment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can be ‘stand alone’ and can be verbal and non-verbal. Could be sexual comments, upskirting or unwanted sexual touching. </a:t>
            </a:r>
          </a:p>
          <a:p>
            <a:pPr marL="152396" marR="0" lvl="0" indent="0" algn="l" defTabSz="914400" rtl="0" eaLnBrk="1" fontAlgn="auto" latinLnBrk="0" hangingPunct="1">
              <a:lnSpc>
                <a:spcPct val="100000"/>
              </a:lnSpc>
              <a:spcBef>
                <a:spcPts val="0"/>
              </a:spcBef>
              <a:spcAft>
                <a:spcPts val="0"/>
              </a:spcAft>
              <a:buClr>
                <a:srgbClr val="006938"/>
              </a:buClr>
              <a:buSzTx/>
              <a:buNone/>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Sexual assault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When a person doesn’t consent to sexual touching and perpetrator does not reasonably believe that they consent this is 	sexual assault. Consent is having the freedom and capacity to choose between one sexual act and another and to stop at any time. A child under 13 can never by law consent. The age of consent is 16. Sexual intercourse without consent is rape.</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Online sexual harassment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 non-consensual sharing of intimate images and videos; a person’s sexual images and videos being shared without their consent or taken without their consent.</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Exploitation, coercion and threats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a person receiving sexual threats being coerced to participate in sexual behaviour online or offline or being blackmailed with sexual content. Unhealthy relationships between peers sometimes have an element of coercion. These </a:t>
            </a:r>
            <a:r>
              <a:rPr kumimoji="0" lang="en-GB" sz="1400" b="0" i="0" u="none" strike="noStrike" kern="1200" cap="none" spc="0" normalizeH="0" baseline="0" noProof="0">
                <a:ln>
                  <a:noFill/>
                </a:ln>
                <a:solidFill>
                  <a:srgbClr val="001C2E"/>
                </a:solidFill>
                <a:effectLst/>
                <a:uLnTx/>
                <a:uFillTx/>
                <a:latin typeface="Instrument Sans Medium" pitchFamily="2" charset="0"/>
                <a:ea typeface="+mn-ea"/>
                <a:cs typeface="+mn-cs"/>
              </a:rPr>
              <a:t>relationships may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become exclusive to others, there may be a physical element of control.</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Sexualised bullying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a person being targeted by and systematically excluded from a group or community with the use of sexual content that humiliates, upsets or discriminates against them.</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Unwanted sexualisation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unwelcome sexual requests, comments or content.</a:t>
            </a:r>
          </a:p>
          <a:p>
            <a:pPr marR="0" lvl="0" algn="l" defTabSz="914400" rtl="0" eaLnBrk="1" fontAlgn="auto" latinLnBrk="0" hangingPunct="1">
              <a:lnSpc>
                <a:spcPct val="100000"/>
              </a:lnSpc>
              <a:spcBef>
                <a:spcPts val="0"/>
              </a:spcBef>
              <a:spcAft>
                <a:spcPts val="0"/>
              </a:spcAft>
              <a:buClr>
                <a:srgbClr val="006938"/>
              </a:buClr>
              <a:buSzTx/>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R="0" lvl="0" algn="l" defTabSz="914400" rtl="0" eaLnBrk="1" fontAlgn="auto" latinLnBrk="0" hangingPunct="1">
              <a:lnSpc>
                <a:spcPct val="100000"/>
              </a:lnSpc>
              <a:spcBef>
                <a:spcPts val="0"/>
              </a:spcBef>
              <a:spcAft>
                <a:spcPts val="0"/>
              </a:spcAft>
              <a:buClr>
                <a:srgbClr val="006938"/>
              </a:buClr>
              <a:buSzTx/>
              <a:tabLst/>
              <a:defRPr/>
            </a:pPr>
            <a:r>
              <a:rPr lang="en-GB" sz="1400" dirty="0">
                <a:solidFill>
                  <a:srgbClr val="001C2E"/>
                </a:solidFill>
                <a:latin typeface="Instrument Sans Medium" pitchFamily="2" charset="0"/>
              </a:rPr>
              <a:t>	</a:t>
            </a:r>
            <a:r>
              <a:rPr kumimoji="0" lang="en-GB" sz="1400" b="0" i="0" u="none" strike="noStrike" kern="1200" cap="none" spc="0" normalizeH="0" baseline="0" noProof="0" dirty="0">
                <a:ln>
                  <a:noFill/>
                </a:ln>
                <a:solidFill>
                  <a:srgbClr val="FF00FF"/>
                </a:solidFill>
                <a:effectLst/>
                <a:uLnTx/>
                <a:uFillTx/>
                <a:latin typeface="Instrument Sans Condensed SemiB" pitchFamily="2" charset="0"/>
              </a:rPr>
              <a:t>Victim blaming and slut-shaming – </a:t>
            </a:r>
            <a:r>
              <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rPr>
              <a:t>blaming a victim for what has happened, discarding the experience, using derogatory language to blame a victim or encouraging others to engage in the name-calling.</a:t>
            </a:r>
          </a:p>
          <a:p>
            <a:pPr marL="285750" marR="0" lvl="0" indent="-285750" algn="l" defTabSz="914400" rtl="0" eaLnBrk="1" fontAlgn="auto" latinLnBrk="0" hangingPunct="1">
              <a:lnSpc>
                <a:spcPct val="100000"/>
              </a:lnSpc>
              <a:spcBef>
                <a:spcPts val="0"/>
              </a:spcBef>
              <a:spcAft>
                <a:spcPts val="0"/>
              </a:spcAft>
              <a:buClr>
                <a:srgbClr val="006938"/>
              </a:buClr>
              <a:buSzTx/>
              <a:buFont typeface="Courier New" panose="02070309020205020404" pitchFamily="49" charset="0"/>
              <a:buChar char="o"/>
              <a:tabLst/>
              <a:defRPr/>
            </a:pPr>
            <a:endParaRPr kumimoji="0" lang="en-GB" sz="1400" b="0" i="0" u="none" strike="noStrike" kern="1200" cap="none" spc="0" normalizeH="0" baseline="0" noProof="0" dirty="0">
              <a:ln>
                <a:noFill/>
              </a:ln>
              <a:solidFill>
                <a:srgbClr val="001C2E"/>
              </a:solidFill>
              <a:effectLst/>
              <a:uLnTx/>
              <a:uFillTx/>
              <a:latin typeface="Instrument Sans Medium" pitchFamily="2" charset="0"/>
              <a:ea typeface="+mn-ea"/>
              <a:cs typeface="+mn-cs"/>
            </a:endParaRPr>
          </a:p>
          <a:p>
            <a:pPr marL="152396" indent="0">
              <a:buNone/>
            </a:pPr>
            <a:endParaRPr lang="en-GB" sz="1400" dirty="0"/>
          </a:p>
        </p:txBody>
      </p:sp>
    </p:spTree>
    <p:extLst>
      <p:ext uri="{BB962C8B-B14F-4D97-AF65-F5344CB8AC3E}">
        <p14:creationId xmlns:p14="http://schemas.microsoft.com/office/powerpoint/2010/main" val="1006480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7"/>
          <p:cNvSpPr txBox="1">
            <a:spLocks noGrp="1"/>
          </p:cNvSpPr>
          <p:nvPr>
            <p:ph type="body" idx="1"/>
          </p:nvPr>
        </p:nvSpPr>
        <p:spPr>
          <a:xfrm>
            <a:off x="415600" y="2661919"/>
            <a:ext cx="5333200" cy="3429913"/>
          </a:xfrm>
          <a:prstGeom prst="rect">
            <a:avLst/>
          </a:prstGeom>
        </p:spPr>
        <p:txBody>
          <a:bodyPr spcFirstLastPara="1" wrap="square" lIns="121900" tIns="121900" rIns="121900" bIns="121900" anchor="t" anchorCtr="0">
            <a:normAutofit/>
          </a:bodyPr>
          <a:lstStyle/>
          <a:p>
            <a:pPr marL="342900" lvl="0" indent="-342900" rtl="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Listening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Planning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Action</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Lobbying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Petitioning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cs typeface="BwGradualDEMO-Bold"/>
              </a:rPr>
              <a:t>Narrative</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1800" dirty="0">
                <a:effectLst/>
                <a:latin typeface="Instrument Sans" pitchFamily="2" charset="0"/>
                <a:ea typeface="Calibri" panose="020F0502020204030204" pitchFamily="34" charset="0"/>
              </a:rPr>
              <a:t>Collective</a:t>
            </a:r>
            <a:endParaRPr lang="en-GB" sz="1800" dirty="0">
              <a:effectLst/>
              <a:latin typeface="Calibri" panose="020F0502020204030204" pitchFamily="34" charset="0"/>
              <a:ea typeface="Calibri" panose="020F0502020204030204" pitchFamily="34" charset="0"/>
            </a:endParaRPr>
          </a:p>
          <a:p>
            <a:pPr marL="0" indent="0">
              <a:spcAft>
                <a:spcPts val="1600"/>
              </a:spcAft>
              <a:buNone/>
            </a:pPr>
            <a:endParaRPr dirty="0"/>
          </a:p>
        </p:txBody>
      </p:sp>
      <p:sp>
        <p:nvSpPr>
          <p:cNvPr id="91" name="Google Shape;91;p17"/>
          <p:cNvSpPr txBox="1">
            <a:spLocks noGrp="1"/>
          </p:cNvSpPr>
          <p:nvPr>
            <p:ph type="body" idx="2"/>
          </p:nvPr>
        </p:nvSpPr>
        <p:spPr>
          <a:xfrm>
            <a:off x="6443200" y="2661919"/>
            <a:ext cx="5333200" cy="3429914"/>
          </a:xfrm>
          <a:prstGeom prst="rect">
            <a:avLst/>
          </a:prstGeom>
        </p:spPr>
        <p:txBody>
          <a:bodyPr spcFirstLastPara="1" wrap="square" lIns="121900" tIns="121900" rIns="121900" bIns="121900" anchor="t" anchorCtr="0">
            <a:normAutofit/>
          </a:bodyPr>
          <a:lstStyle/>
          <a:p>
            <a:pPr marL="342900" lvl="0" indent="-342900" rtl="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rPr>
              <a:t>Campaigning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rPr>
              <a:t>Collaborating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rPr>
              <a:t>Negotiating</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rPr>
              <a:t>Relationships</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r>
              <a:rPr lang="en-GB" sz="1800" dirty="0">
                <a:effectLst/>
                <a:latin typeface="Instrument Sans" pitchFamily="2" charset="0"/>
                <a:ea typeface="Calibri" panose="020F0502020204030204" pitchFamily="34" charset="0"/>
              </a:rPr>
              <a:t>Influence</a:t>
            </a:r>
            <a:endParaRPr lang="en-GB" sz="1800" dirty="0">
              <a:effectLst/>
              <a:latin typeface="Calibri" panose="020F0502020204030204" pitchFamily="34" charset="0"/>
              <a:ea typeface="Calibri" panose="020F0502020204030204" pitchFamily="34" charset="0"/>
            </a:endParaRPr>
          </a:p>
          <a:p>
            <a:pPr marL="342900" lvl="0" indent="-342900">
              <a:lnSpc>
                <a:spcPct val="107000"/>
              </a:lnSpc>
              <a:spcAft>
                <a:spcPts val="800"/>
              </a:spcAft>
              <a:buFont typeface="Symbol" panose="05050102010706020507" pitchFamily="18" charset="2"/>
              <a:buChar char=""/>
            </a:pPr>
            <a:r>
              <a:rPr lang="en-GB" sz="1800" dirty="0">
                <a:effectLst/>
                <a:latin typeface="Instrument Sans" pitchFamily="2" charset="0"/>
                <a:ea typeface="Calibri" panose="020F0502020204030204" pitchFamily="34" charset="0"/>
              </a:rPr>
              <a:t>Unifying</a:t>
            </a:r>
            <a:endParaRPr lang="en-GB" sz="1800" dirty="0">
              <a:effectLst/>
              <a:latin typeface="Calibri" panose="020F0502020204030204" pitchFamily="34" charset="0"/>
              <a:ea typeface="Calibri" panose="020F0502020204030204" pitchFamily="34" charset="0"/>
            </a:endParaRPr>
          </a:p>
          <a:p>
            <a:pPr marL="0" indent="0">
              <a:spcAft>
                <a:spcPts val="1600"/>
              </a:spcAft>
              <a:buNone/>
            </a:pPr>
            <a:endParaRPr dirty="0"/>
          </a:p>
        </p:txBody>
      </p:sp>
      <p:pic>
        <p:nvPicPr>
          <p:cNvPr id="92" name="Google Shape;92;p17"/>
          <p:cNvPicPr preferRelativeResize="0"/>
          <p:nvPr/>
        </p:nvPicPr>
        <p:blipFill>
          <a:blip r:embed="rId3">
            <a:alphaModFix/>
          </a:blip>
          <a:stretch>
            <a:fillRect/>
          </a:stretch>
        </p:blipFill>
        <p:spPr>
          <a:xfrm>
            <a:off x="7339817" y="1"/>
            <a:ext cx="4852169" cy="6858001"/>
          </a:xfrm>
          <a:prstGeom prst="rect">
            <a:avLst/>
          </a:prstGeom>
          <a:noFill/>
          <a:ln>
            <a:noFill/>
          </a:ln>
        </p:spPr>
      </p:pic>
      <p:sp>
        <p:nvSpPr>
          <p:cNvPr id="2" name="Google Shape;97;p18">
            <a:extLst>
              <a:ext uri="{FF2B5EF4-FFF2-40B4-BE49-F238E27FC236}">
                <a16:creationId xmlns:a16="http://schemas.microsoft.com/office/drawing/2014/main" id="{6821553F-3907-034D-F0C2-654E671E74D4}"/>
              </a:ext>
            </a:extLst>
          </p:cNvPr>
          <p:cNvSpPr txBox="1">
            <a:spLocks noGrp="1"/>
          </p:cNvSpPr>
          <p:nvPr>
            <p:ph type="title"/>
          </p:nvPr>
        </p:nvSpPr>
        <p:spPr>
          <a:xfrm>
            <a:off x="415925" y="593724"/>
            <a:ext cx="11360150" cy="1834515"/>
          </a:xfrm>
          <a:prstGeom prst="rect">
            <a:avLst/>
          </a:prstGeom>
        </p:spPr>
        <p:txBody>
          <a:bodyPr spcFirstLastPara="1" wrap="square" lIns="121900" tIns="121900" rIns="121900" bIns="121900" anchor="t" anchorCtr="0">
            <a:normAutofit fontScale="90000"/>
          </a:bodyPr>
          <a:lstStyle/>
          <a:p>
            <a:r>
              <a:rPr lang="en-GB" dirty="0"/>
              <a:t>“We are at a unique stage in our history. Never before have we had such an awareness of what we are doing to the planet, and never before, have we had the power to do something about that.”</a:t>
            </a:r>
            <a:br>
              <a:rPr lang="en-GB" dirty="0"/>
            </a:br>
            <a:r>
              <a:rPr lang="en-GB" dirty="0"/>
              <a:t>Sir David Attenborough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ir David Attenborough's plastic message - BBC">
            <a:hlinkClick r:id="" action="ppaction://media"/>
            <a:extLst>
              <a:ext uri="{FF2B5EF4-FFF2-40B4-BE49-F238E27FC236}">
                <a16:creationId xmlns:a16="http://schemas.microsoft.com/office/drawing/2014/main" id="{482EDEC6-8656-D6BC-8229-1F2E8B47C171}"/>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30466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1CDF-0C7A-29B4-68A2-D28F2C20AA12}"/>
              </a:ext>
            </a:extLst>
          </p:cNvPr>
          <p:cNvSpPr>
            <a:spLocks noGrp="1"/>
          </p:cNvSpPr>
          <p:nvPr>
            <p:ph type="title"/>
          </p:nvPr>
        </p:nvSpPr>
        <p:spPr/>
        <p:txBody>
          <a:bodyPr>
            <a:normAutofit fontScale="90000"/>
          </a:bodyPr>
          <a:lstStyle/>
          <a:p>
            <a:r>
              <a:rPr lang="en-GB" dirty="0"/>
              <a:t>What do you think is meant by a digital polluter?</a:t>
            </a:r>
          </a:p>
        </p:txBody>
      </p:sp>
      <p:pic>
        <p:nvPicPr>
          <p:cNvPr id="3" name="Google Shape;99;p18">
            <a:extLst>
              <a:ext uri="{FF2B5EF4-FFF2-40B4-BE49-F238E27FC236}">
                <a16:creationId xmlns:a16="http://schemas.microsoft.com/office/drawing/2014/main" id="{E3685FAE-7565-1550-3202-DE7E54669242}"/>
              </a:ext>
            </a:extLst>
          </p:cNvPr>
          <p:cNvPicPr preferRelativeResize="0"/>
          <p:nvPr/>
        </p:nvPicPr>
        <p:blipFill>
          <a:blip r:embed="rId2">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3266256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1CDF-0C7A-29B4-68A2-D28F2C20AA12}"/>
              </a:ext>
            </a:extLst>
          </p:cNvPr>
          <p:cNvSpPr>
            <a:spLocks noGrp="1"/>
          </p:cNvSpPr>
          <p:nvPr>
            <p:ph type="title"/>
          </p:nvPr>
        </p:nvSpPr>
        <p:spPr/>
        <p:txBody>
          <a:bodyPr>
            <a:normAutofit fontScale="90000"/>
          </a:bodyPr>
          <a:lstStyle/>
          <a:p>
            <a:r>
              <a:rPr lang="en-GB" b="1" dirty="0"/>
              <a:t>Who</a:t>
            </a:r>
            <a:r>
              <a:rPr lang="en-GB" dirty="0"/>
              <a:t> or </a:t>
            </a:r>
            <a:r>
              <a:rPr lang="en-GB" b="1" dirty="0"/>
              <a:t>what</a:t>
            </a:r>
            <a:r>
              <a:rPr lang="en-GB" dirty="0"/>
              <a:t> pollutes your digital environment?</a:t>
            </a:r>
          </a:p>
        </p:txBody>
      </p:sp>
      <p:pic>
        <p:nvPicPr>
          <p:cNvPr id="3" name="Google Shape;99;p18">
            <a:extLst>
              <a:ext uri="{FF2B5EF4-FFF2-40B4-BE49-F238E27FC236}">
                <a16:creationId xmlns:a16="http://schemas.microsoft.com/office/drawing/2014/main" id="{E3685FAE-7565-1550-3202-DE7E54669242}"/>
              </a:ext>
            </a:extLst>
          </p:cNvPr>
          <p:cNvPicPr preferRelativeResize="0"/>
          <p:nvPr/>
        </p:nvPicPr>
        <p:blipFill>
          <a:blip r:embed="rId2">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3047630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15600" y="1474833"/>
            <a:ext cx="11360800" cy="2618000"/>
          </a:xfrm>
          <a:prstGeom prst="rect">
            <a:avLst/>
          </a:prstGeom>
        </p:spPr>
        <p:txBody>
          <a:bodyPr spcFirstLastPara="1" wrap="square" lIns="121900" tIns="121900" rIns="121900" bIns="121900" anchor="b" anchorCtr="0">
            <a:normAutofit/>
          </a:bodyPr>
          <a:lstStyle/>
          <a:p>
            <a:r>
              <a:rPr lang="en-GB" sz="4400" dirty="0"/>
              <a:t>SESSION B</a:t>
            </a:r>
            <a:endParaRPr sz="4400" dirty="0"/>
          </a:p>
        </p:txBody>
      </p:sp>
      <p:sp>
        <p:nvSpPr>
          <p:cNvPr id="83" name="Google Shape;83;p16"/>
          <p:cNvSpPr txBox="1">
            <a:spLocks noGrp="1"/>
          </p:cNvSpPr>
          <p:nvPr>
            <p:ph type="body" idx="1"/>
          </p:nvPr>
        </p:nvSpPr>
        <p:spPr>
          <a:xfrm>
            <a:off x="415600" y="4202967"/>
            <a:ext cx="11360800" cy="1734400"/>
          </a:xfrm>
          <a:prstGeom prst="rect">
            <a:avLst/>
          </a:prstGeom>
        </p:spPr>
        <p:txBody>
          <a:bodyPr spcFirstLastPara="1" wrap="square" lIns="121900" tIns="121900" rIns="121900" bIns="121900" anchor="t" anchorCtr="0">
            <a:normAutofit/>
          </a:bodyPr>
          <a:lstStyle/>
          <a:p>
            <a:pPr marL="0" indent="0">
              <a:spcAft>
                <a:spcPts val="1600"/>
              </a:spcAft>
              <a:buNone/>
            </a:pPr>
            <a:r>
              <a:rPr lang="en-GB" dirty="0"/>
              <a:t>Online Misogyny</a:t>
            </a:r>
            <a:endParaRPr dirty="0"/>
          </a:p>
        </p:txBody>
      </p:sp>
      <p:pic>
        <p:nvPicPr>
          <p:cNvPr id="84" name="Google Shape;84;p16"/>
          <p:cNvPicPr preferRelativeResize="0"/>
          <p:nvPr/>
        </p:nvPicPr>
        <p:blipFill>
          <a:blip r:embed="rId3">
            <a:alphaModFix/>
          </a:blip>
          <a:stretch>
            <a:fillRect/>
          </a:stretch>
        </p:blipFill>
        <p:spPr>
          <a:xfrm>
            <a:off x="7339817" y="1"/>
            <a:ext cx="4852169" cy="6858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15600" y="593366"/>
            <a:ext cx="11360800" cy="1042393"/>
          </a:xfrm>
          <a:prstGeom prst="rect">
            <a:avLst/>
          </a:prstGeom>
        </p:spPr>
        <p:txBody>
          <a:bodyPr spcFirstLastPara="1" wrap="square" lIns="121900" tIns="121900" rIns="121900" bIns="121900" anchor="t" anchorCtr="0">
            <a:normAutofit/>
          </a:bodyPr>
          <a:lstStyle/>
          <a:p>
            <a:r>
              <a:rPr lang="en-GB" dirty="0"/>
              <a:t>Article 29: Universal Declaration of Human Rights</a:t>
            </a:r>
            <a:endParaRPr dirty="0"/>
          </a:p>
        </p:txBody>
      </p:sp>
      <p:sp>
        <p:nvSpPr>
          <p:cNvPr id="98" name="Google Shape;98;p18"/>
          <p:cNvSpPr txBox="1">
            <a:spLocks noGrp="1"/>
          </p:cNvSpPr>
          <p:nvPr>
            <p:ph type="body" idx="1"/>
          </p:nvPr>
        </p:nvSpPr>
        <p:spPr>
          <a:xfrm>
            <a:off x="415600" y="2103119"/>
            <a:ext cx="11360800" cy="3988713"/>
          </a:xfrm>
          <a:prstGeom prst="rect">
            <a:avLst/>
          </a:prstGeom>
        </p:spPr>
        <p:txBody>
          <a:bodyPr spcFirstLastPara="1" wrap="square" lIns="121900" tIns="121900" rIns="121900" bIns="121900" anchor="t" anchorCtr="0">
            <a:normAutofit/>
          </a:bodyPr>
          <a:lstStyle/>
          <a:p>
            <a:pPr>
              <a:buFont typeface="+mj-lt"/>
              <a:buAutoNum type="arabicPeriod"/>
            </a:pPr>
            <a:r>
              <a:rPr lang="en-GB" dirty="0">
                <a:solidFill>
                  <a:srgbClr val="333333"/>
                </a:solidFill>
                <a:latin typeface="Roboto" panose="02000000000000000000" pitchFamily="2" charset="0"/>
              </a:rPr>
              <a:t>Everyone has duties to the community in which alone the free and full development of their personality is possible.</a:t>
            </a:r>
          </a:p>
          <a:p>
            <a:pPr>
              <a:buFont typeface="+mj-lt"/>
              <a:buAutoNum type="arabicPeriod"/>
            </a:pPr>
            <a:r>
              <a:rPr lang="en-GB" dirty="0">
                <a:solidFill>
                  <a:srgbClr val="333333"/>
                </a:solidFill>
                <a:latin typeface="Roboto" panose="02000000000000000000" pitchFamily="2" charset="0"/>
              </a:rPr>
              <a:t>In the exercise of his rights and freedoms, everyone shall be subject only to such limitations as are determined by law solely for the purpose of securing due recognition and respect for the rights and freedoms of others and of meeting the just requirements of morality, public order and the general welfare in a democratic society.</a:t>
            </a:r>
          </a:p>
          <a:p>
            <a:pPr>
              <a:buFont typeface="+mj-lt"/>
              <a:buAutoNum type="arabicPeriod"/>
            </a:pPr>
            <a:r>
              <a:rPr lang="en-GB" dirty="0">
                <a:solidFill>
                  <a:srgbClr val="333333"/>
                </a:solidFill>
                <a:latin typeface="Roboto" panose="02000000000000000000" pitchFamily="2" charset="0"/>
              </a:rPr>
              <a:t>These rights and freedoms may in no case be exercised contrary to the purposes and principles of the United Nations.</a:t>
            </a:r>
          </a:p>
          <a:p>
            <a:pPr marL="0" indent="0">
              <a:spcAft>
                <a:spcPts val="1600"/>
              </a:spcAft>
              <a:buNone/>
            </a:pPr>
            <a:endParaRPr dirty="0"/>
          </a:p>
        </p:txBody>
      </p:sp>
      <p:pic>
        <p:nvPicPr>
          <p:cNvPr id="99" name="Google Shape;99;p18"/>
          <p:cNvPicPr preferRelativeResize="0"/>
          <p:nvPr/>
        </p:nvPicPr>
        <p:blipFill>
          <a:blip r:embed="rId3">
            <a:alphaModFix/>
          </a:blip>
          <a:stretch>
            <a:fillRect/>
          </a:stretch>
        </p:blipFill>
        <p:spPr>
          <a:xfrm>
            <a:off x="7339817" y="1"/>
            <a:ext cx="4852169" cy="6858001"/>
          </a:xfrm>
          <a:prstGeom prst="rect">
            <a:avLst/>
          </a:prstGeom>
          <a:noFill/>
          <a:ln>
            <a:noFill/>
          </a:ln>
        </p:spPr>
      </p:pic>
    </p:spTree>
    <p:extLst>
      <p:ext uri="{BB962C8B-B14F-4D97-AF65-F5344CB8AC3E}">
        <p14:creationId xmlns:p14="http://schemas.microsoft.com/office/powerpoint/2010/main" val="19815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build="p"/>
    </p:bldLst>
  </p:timing>
</p:sld>
</file>

<file path=ppt/theme/theme1.xml><?xml version="1.0" encoding="utf-8"?>
<a:theme xmlns:a="http://schemas.openxmlformats.org/drawingml/2006/main" name="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2381</Words>
  <Application>Microsoft Office PowerPoint</Application>
  <PresentationFormat>Widescreen</PresentationFormat>
  <Paragraphs>152</Paragraphs>
  <Slides>36</Slides>
  <Notes>21</Notes>
  <HiddenSlides>0</HiddenSlides>
  <MMClips>9</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0" baseType="lpstr">
      <vt:lpstr>Aptos</vt:lpstr>
      <vt:lpstr>Arial</vt:lpstr>
      <vt:lpstr>Calibri</vt:lpstr>
      <vt:lpstr>Courier New</vt:lpstr>
      <vt:lpstr>Instrument Sans</vt:lpstr>
      <vt:lpstr>Instrument Sans Condensed SemiB</vt:lpstr>
      <vt:lpstr>Instrument Sans Medium</vt:lpstr>
      <vt:lpstr>Proxima Nova</vt:lpstr>
      <vt:lpstr>Proxima Nova Semibold</vt:lpstr>
      <vt:lpstr>Roboto</vt:lpstr>
      <vt:lpstr>Symbol</vt:lpstr>
      <vt:lpstr>Times New Roman</vt:lpstr>
      <vt:lpstr>RFHRUK Presentation</vt:lpstr>
      <vt:lpstr>Adobe Acrobat Document</vt:lpstr>
      <vt:lpstr>RFK HUMAN RIGHTS UK</vt:lpstr>
      <vt:lpstr>PowerPoint Presentation</vt:lpstr>
      <vt:lpstr>“Plastic has become an integral part of our daily lives” Sir David Attenborough</vt:lpstr>
      <vt:lpstr>“We are at a unique stage in our history. Never before have we had such an awareness of what we are doing to the planet, and never before, have we had the power to do something about that.” Sir David Attenborough</vt:lpstr>
      <vt:lpstr>PowerPoint Presentation</vt:lpstr>
      <vt:lpstr>What do you think is meant by a digital polluter?</vt:lpstr>
      <vt:lpstr>Who or what pollutes your digital environment?</vt:lpstr>
      <vt:lpstr>SESSION B</vt:lpstr>
      <vt:lpstr>Article 29: Universal Declaration of Human Rights</vt:lpstr>
      <vt:lpstr>PowerPoint Presentation</vt:lpstr>
      <vt:lpstr>What is misogyny?</vt:lpstr>
      <vt:lpstr>Does micro-dosing have more of an impact than individual incidents?</vt:lpstr>
      <vt:lpstr>Is misogyny more prevalent online?</vt:lpstr>
      <vt:lpstr>The impact of misogyny online: “There is a degree of aggression and toxicity that you don’t see in real-world encounters.” </vt:lpstr>
      <vt:lpstr>SESSION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D</vt:lpstr>
      <vt:lpstr>Being an Active Bystander</vt:lpstr>
      <vt:lpstr>What are our roles online?</vt:lpstr>
      <vt:lpstr>What are our roles online?</vt:lpstr>
      <vt:lpstr>PowerPoint Presentation</vt:lpstr>
      <vt:lpstr>PowerPoint Presentation</vt:lpstr>
      <vt:lpstr>PowerPoint Presentation</vt:lpstr>
      <vt:lpstr>PowerPoint Presentation</vt:lpstr>
      <vt:lpstr>PowerPoint Presentation</vt:lpstr>
      <vt:lpstr> GLOSSARY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Janice Allen</dc:creator>
  <cp:lastModifiedBy>Janice Allen</cp:lastModifiedBy>
  <cp:revision>1</cp:revision>
  <dcterms:created xsi:type="dcterms:W3CDTF">2024-09-16T17:10:52Z</dcterms:created>
  <dcterms:modified xsi:type="dcterms:W3CDTF">2024-09-26T15:54:43Z</dcterms:modified>
</cp:coreProperties>
</file>