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7" r:id="rId2"/>
    <p:sldId id="261" r:id="rId3"/>
    <p:sldId id="262" r:id="rId4"/>
    <p:sldId id="263" r:id="rId5"/>
    <p:sldId id="264"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BE5151-4196-4777-8549-C0C78E273A23}" v="188" dt="2024-02-27T12:55:14.4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52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nice Allen" userId="f0236c4bfe201f36" providerId="LiveId" clId="{82BE5151-4196-4777-8549-C0C78E273A23}"/>
    <pc:docChg chg="custSel addSld delSld modSld delMainMaster">
      <pc:chgData name="Janice Allen" userId="f0236c4bfe201f36" providerId="LiveId" clId="{82BE5151-4196-4777-8549-C0C78E273A23}" dt="2024-02-27T12:55:14.495" v="358" actId="20577"/>
      <pc:docMkLst>
        <pc:docMk/>
      </pc:docMkLst>
      <pc:sldChg chg="new del">
        <pc:chgData name="Janice Allen" userId="f0236c4bfe201f36" providerId="LiveId" clId="{82BE5151-4196-4777-8549-C0C78E273A23}" dt="2024-02-27T12:46:40.236" v="2" actId="47"/>
        <pc:sldMkLst>
          <pc:docMk/>
          <pc:sldMk cId="3989580486" sldId="256"/>
        </pc:sldMkLst>
      </pc:sldChg>
      <pc:sldChg chg="modSp add mod">
        <pc:chgData name="Janice Allen" userId="f0236c4bfe201f36" providerId="LiveId" clId="{82BE5151-4196-4777-8549-C0C78E273A23}" dt="2024-02-27T12:46:56.907" v="43" actId="20577"/>
        <pc:sldMkLst>
          <pc:docMk/>
          <pc:sldMk cId="0" sldId="257"/>
        </pc:sldMkLst>
        <pc:spChg chg="mod">
          <ac:chgData name="Janice Allen" userId="f0236c4bfe201f36" providerId="LiveId" clId="{82BE5151-4196-4777-8549-C0C78E273A23}" dt="2024-02-27T12:46:49.034" v="23" actId="20577"/>
          <ac:spMkLst>
            <pc:docMk/>
            <pc:sldMk cId="0" sldId="257"/>
            <ac:spMk id="59" creationId="{00000000-0000-0000-0000-000000000000}"/>
          </ac:spMkLst>
        </pc:spChg>
        <pc:spChg chg="mod">
          <ac:chgData name="Janice Allen" userId="f0236c4bfe201f36" providerId="LiveId" clId="{82BE5151-4196-4777-8549-C0C78E273A23}" dt="2024-02-27T12:46:56.907" v="43" actId="20577"/>
          <ac:spMkLst>
            <pc:docMk/>
            <pc:sldMk cId="0" sldId="257"/>
            <ac:spMk id="60" creationId="{00000000-0000-0000-0000-000000000000}"/>
          </ac:spMkLst>
        </pc:spChg>
      </pc:sldChg>
      <pc:sldChg chg="modSp mod">
        <pc:chgData name="Janice Allen" userId="f0236c4bfe201f36" providerId="LiveId" clId="{82BE5151-4196-4777-8549-C0C78E273A23}" dt="2024-02-27T12:48:00.827" v="99"/>
        <pc:sldMkLst>
          <pc:docMk/>
          <pc:sldMk cId="0" sldId="261"/>
        </pc:sldMkLst>
        <pc:spChg chg="mod">
          <ac:chgData name="Janice Allen" userId="f0236c4bfe201f36" providerId="LiveId" clId="{82BE5151-4196-4777-8549-C0C78E273A23}" dt="2024-02-27T12:47:38.381" v="98" actId="20577"/>
          <ac:spMkLst>
            <pc:docMk/>
            <pc:sldMk cId="0" sldId="261"/>
            <ac:spMk id="97" creationId="{00000000-0000-0000-0000-000000000000}"/>
          </ac:spMkLst>
        </pc:spChg>
        <pc:spChg chg="mod">
          <ac:chgData name="Janice Allen" userId="f0236c4bfe201f36" providerId="LiveId" clId="{82BE5151-4196-4777-8549-C0C78E273A23}" dt="2024-02-27T12:48:00.827" v="99"/>
          <ac:spMkLst>
            <pc:docMk/>
            <pc:sldMk cId="0" sldId="261"/>
            <ac:spMk id="98" creationId="{00000000-0000-0000-0000-000000000000}"/>
          </ac:spMkLst>
        </pc:spChg>
      </pc:sldChg>
      <pc:sldChg chg="modSp mod">
        <pc:chgData name="Janice Allen" userId="f0236c4bfe201f36" providerId="LiveId" clId="{82BE5151-4196-4777-8549-C0C78E273A23}" dt="2024-02-27T12:49:20.833" v="125" actId="5793"/>
        <pc:sldMkLst>
          <pc:docMk/>
          <pc:sldMk cId="0" sldId="262"/>
        </pc:sldMkLst>
        <pc:spChg chg="mod">
          <ac:chgData name="Janice Allen" userId="f0236c4bfe201f36" providerId="LiveId" clId="{82BE5151-4196-4777-8549-C0C78E273A23}" dt="2024-02-27T12:48:59.955" v="122" actId="114"/>
          <ac:spMkLst>
            <pc:docMk/>
            <pc:sldMk cId="0" sldId="262"/>
            <ac:spMk id="97" creationId="{00000000-0000-0000-0000-000000000000}"/>
          </ac:spMkLst>
        </pc:spChg>
        <pc:spChg chg="mod">
          <ac:chgData name="Janice Allen" userId="f0236c4bfe201f36" providerId="LiveId" clId="{82BE5151-4196-4777-8549-C0C78E273A23}" dt="2024-02-27T12:49:20.833" v="125" actId="5793"/>
          <ac:spMkLst>
            <pc:docMk/>
            <pc:sldMk cId="0" sldId="262"/>
            <ac:spMk id="98" creationId="{00000000-0000-0000-0000-000000000000}"/>
          </ac:spMkLst>
        </pc:spChg>
      </pc:sldChg>
      <pc:sldChg chg="addSp delSp modSp mod">
        <pc:chgData name="Janice Allen" userId="f0236c4bfe201f36" providerId="LiveId" clId="{82BE5151-4196-4777-8549-C0C78E273A23}" dt="2024-02-27T12:52:02.922" v="231" actId="20577"/>
        <pc:sldMkLst>
          <pc:docMk/>
          <pc:sldMk cId="0" sldId="263"/>
        </pc:sldMkLst>
        <pc:spChg chg="add">
          <ac:chgData name="Janice Allen" userId="f0236c4bfe201f36" providerId="LiveId" clId="{82BE5151-4196-4777-8549-C0C78E273A23}" dt="2024-02-27T12:49:56.716" v="127"/>
          <ac:spMkLst>
            <pc:docMk/>
            <pc:sldMk cId="0" sldId="263"/>
            <ac:spMk id="2" creationId="{ACBE26CE-7B27-9B75-040C-ECC908848C37}"/>
          </ac:spMkLst>
        </pc:spChg>
        <pc:spChg chg="add">
          <ac:chgData name="Janice Allen" userId="f0236c4bfe201f36" providerId="LiveId" clId="{82BE5151-4196-4777-8549-C0C78E273A23}" dt="2024-02-27T12:49:56.716" v="127"/>
          <ac:spMkLst>
            <pc:docMk/>
            <pc:sldMk cId="0" sldId="263"/>
            <ac:spMk id="3" creationId="{7F1CF88B-492C-A867-C9E4-61D51D50422B}"/>
          </ac:spMkLst>
        </pc:spChg>
        <pc:spChg chg="add">
          <ac:chgData name="Janice Allen" userId="f0236c4bfe201f36" providerId="LiveId" clId="{82BE5151-4196-4777-8549-C0C78E273A23}" dt="2024-02-27T12:49:56.716" v="127"/>
          <ac:spMkLst>
            <pc:docMk/>
            <pc:sldMk cId="0" sldId="263"/>
            <ac:spMk id="4" creationId="{6B255DA1-A8D1-18E8-8A6A-B7BB6B93D169}"/>
          </ac:spMkLst>
        </pc:spChg>
        <pc:spChg chg="add">
          <ac:chgData name="Janice Allen" userId="f0236c4bfe201f36" providerId="LiveId" clId="{82BE5151-4196-4777-8549-C0C78E273A23}" dt="2024-02-27T12:49:56.716" v="127"/>
          <ac:spMkLst>
            <pc:docMk/>
            <pc:sldMk cId="0" sldId="263"/>
            <ac:spMk id="5" creationId="{46B74565-752B-CDAB-1EDE-AA1C1CED5519}"/>
          </ac:spMkLst>
        </pc:spChg>
        <pc:spChg chg="add">
          <ac:chgData name="Janice Allen" userId="f0236c4bfe201f36" providerId="LiveId" clId="{82BE5151-4196-4777-8549-C0C78E273A23}" dt="2024-02-27T12:49:56.716" v="127"/>
          <ac:spMkLst>
            <pc:docMk/>
            <pc:sldMk cId="0" sldId="263"/>
            <ac:spMk id="6" creationId="{055D8699-7B3E-BA00-636D-BDF3CAAE480D}"/>
          </ac:spMkLst>
        </pc:spChg>
        <pc:spChg chg="add">
          <ac:chgData name="Janice Allen" userId="f0236c4bfe201f36" providerId="LiveId" clId="{82BE5151-4196-4777-8549-C0C78E273A23}" dt="2024-02-27T12:49:56.716" v="127"/>
          <ac:spMkLst>
            <pc:docMk/>
            <pc:sldMk cId="0" sldId="263"/>
            <ac:spMk id="7" creationId="{EDDE663A-69B5-7E48-9F06-E1307A1DA08A}"/>
          </ac:spMkLst>
        </pc:spChg>
        <pc:spChg chg="add">
          <ac:chgData name="Janice Allen" userId="f0236c4bfe201f36" providerId="LiveId" clId="{82BE5151-4196-4777-8549-C0C78E273A23}" dt="2024-02-27T12:49:56.716" v="127"/>
          <ac:spMkLst>
            <pc:docMk/>
            <pc:sldMk cId="0" sldId="263"/>
            <ac:spMk id="8" creationId="{A0528375-8D4C-A31B-B244-6ABDEE28BF6A}"/>
          </ac:spMkLst>
        </pc:spChg>
        <pc:spChg chg="mod">
          <ac:chgData name="Janice Allen" userId="f0236c4bfe201f36" providerId="LiveId" clId="{82BE5151-4196-4777-8549-C0C78E273A23}" dt="2024-02-27T12:51:28.081" v="203" actId="20577"/>
          <ac:spMkLst>
            <pc:docMk/>
            <pc:sldMk cId="0" sldId="263"/>
            <ac:spMk id="97" creationId="{00000000-0000-0000-0000-000000000000}"/>
          </ac:spMkLst>
        </pc:spChg>
        <pc:spChg chg="del mod">
          <ac:chgData name="Janice Allen" userId="f0236c4bfe201f36" providerId="LiveId" clId="{82BE5151-4196-4777-8549-C0C78E273A23}" dt="2024-02-27T12:51:00.422" v="150" actId="478"/>
          <ac:spMkLst>
            <pc:docMk/>
            <pc:sldMk cId="0" sldId="263"/>
            <ac:spMk id="98" creationId="{00000000-0000-0000-0000-000000000000}"/>
          </ac:spMkLst>
        </pc:spChg>
        <pc:graphicFrameChg chg="add mod modGraphic">
          <ac:chgData name="Janice Allen" userId="f0236c4bfe201f36" providerId="LiveId" clId="{82BE5151-4196-4777-8549-C0C78E273A23}" dt="2024-02-27T12:52:02.922" v="231" actId="20577"/>
          <ac:graphicFrameMkLst>
            <pc:docMk/>
            <pc:sldMk cId="0" sldId="263"/>
            <ac:graphicFrameMk id="9" creationId="{66DF2E74-461F-FB91-0806-6DD198342A87}"/>
          </ac:graphicFrameMkLst>
        </pc:graphicFrameChg>
      </pc:sldChg>
      <pc:sldChg chg="addSp delSp modSp mod">
        <pc:chgData name="Janice Allen" userId="f0236c4bfe201f36" providerId="LiveId" clId="{82BE5151-4196-4777-8549-C0C78E273A23}" dt="2024-02-27T12:55:14.495" v="358" actId="20577"/>
        <pc:sldMkLst>
          <pc:docMk/>
          <pc:sldMk cId="0" sldId="264"/>
        </pc:sldMkLst>
        <pc:spChg chg="del mod">
          <ac:chgData name="Janice Allen" userId="f0236c4bfe201f36" providerId="LiveId" clId="{82BE5151-4196-4777-8549-C0C78E273A23}" dt="2024-02-27T12:54:04.077" v="234" actId="478"/>
          <ac:spMkLst>
            <pc:docMk/>
            <pc:sldMk cId="0" sldId="264"/>
            <ac:spMk id="97" creationId="{00000000-0000-0000-0000-000000000000}"/>
          </ac:spMkLst>
        </pc:spChg>
        <pc:spChg chg="del">
          <ac:chgData name="Janice Allen" userId="f0236c4bfe201f36" providerId="LiveId" clId="{82BE5151-4196-4777-8549-C0C78E273A23}" dt="2024-02-27T12:54:06.664" v="235" actId="478"/>
          <ac:spMkLst>
            <pc:docMk/>
            <pc:sldMk cId="0" sldId="264"/>
            <ac:spMk id="98" creationId="{00000000-0000-0000-0000-000000000000}"/>
          </ac:spMkLst>
        </pc:spChg>
        <pc:graphicFrameChg chg="add mod modGraphic">
          <ac:chgData name="Janice Allen" userId="f0236c4bfe201f36" providerId="LiveId" clId="{82BE5151-4196-4777-8549-C0C78E273A23}" dt="2024-02-27T12:55:14.495" v="358" actId="20577"/>
          <ac:graphicFrameMkLst>
            <pc:docMk/>
            <pc:sldMk cId="0" sldId="264"/>
            <ac:graphicFrameMk id="2" creationId="{296B0AF2-EBB4-8B58-1B5A-3E470672D75C}"/>
          </ac:graphicFrameMkLst>
        </pc:graphicFrameChg>
      </pc:sldChg>
      <pc:sldMasterChg chg="del delSldLayout">
        <pc:chgData name="Janice Allen" userId="f0236c4bfe201f36" providerId="LiveId" clId="{82BE5151-4196-4777-8549-C0C78E273A23}" dt="2024-02-27T12:46:40.236" v="2" actId="47"/>
        <pc:sldMasterMkLst>
          <pc:docMk/>
          <pc:sldMasterMk cId="159753869" sldId="2147483648"/>
        </pc:sldMasterMkLst>
        <pc:sldLayoutChg chg="del">
          <pc:chgData name="Janice Allen" userId="f0236c4bfe201f36" providerId="LiveId" clId="{82BE5151-4196-4777-8549-C0C78E273A23}" dt="2024-02-27T12:46:40.236" v="2" actId="47"/>
          <pc:sldLayoutMkLst>
            <pc:docMk/>
            <pc:sldMasterMk cId="159753869" sldId="2147483648"/>
            <pc:sldLayoutMk cId="3401348400" sldId="2147483649"/>
          </pc:sldLayoutMkLst>
        </pc:sldLayoutChg>
        <pc:sldLayoutChg chg="del">
          <pc:chgData name="Janice Allen" userId="f0236c4bfe201f36" providerId="LiveId" clId="{82BE5151-4196-4777-8549-C0C78E273A23}" dt="2024-02-27T12:46:40.236" v="2" actId="47"/>
          <pc:sldLayoutMkLst>
            <pc:docMk/>
            <pc:sldMasterMk cId="159753869" sldId="2147483648"/>
            <pc:sldLayoutMk cId="106459459" sldId="2147483650"/>
          </pc:sldLayoutMkLst>
        </pc:sldLayoutChg>
        <pc:sldLayoutChg chg="del">
          <pc:chgData name="Janice Allen" userId="f0236c4bfe201f36" providerId="LiveId" clId="{82BE5151-4196-4777-8549-C0C78E273A23}" dt="2024-02-27T12:46:40.236" v="2" actId="47"/>
          <pc:sldLayoutMkLst>
            <pc:docMk/>
            <pc:sldMasterMk cId="159753869" sldId="2147483648"/>
            <pc:sldLayoutMk cId="2711758893" sldId="2147483651"/>
          </pc:sldLayoutMkLst>
        </pc:sldLayoutChg>
        <pc:sldLayoutChg chg="del">
          <pc:chgData name="Janice Allen" userId="f0236c4bfe201f36" providerId="LiveId" clId="{82BE5151-4196-4777-8549-C0C78E273A23}" dt="2024-02-27T12:46:40.236" v="2" actId="47"/>
          <pc:sldLayoutMkLst>
            <pc:docMk/>
            <pc:sldMasterMk cId="159753869" sldId="2147483648"/>
            <pc:sldLayoutMk cId="2375147222" sldId="2147483652"/>
          </pc:sldLayoutMkLst>
        </pc:sldLayoutChg>
        <pc:sldLayoutChg chg="del">
          <pc:chgData name="Janice Allen" userId="f0236c4bfe201f36" providerId="LiveId" clId="{82BE5151-4196-4777-8549-C0C78E273A23}" dt="2024-02-27T12:46:40.236" v="2" actId="47"/>
          <pc:sldLayoutMkLst>
            <pc:docMk/>
            <pc:sldMasterMk cId="159753869" sldId="2147483648"/>
            <pc:sldLayoutMk cId="2237512555" sldId="2147483653"/>
          </pc:sldLayoutMkLst>
        </pc:sldLayoutChg>
        <pc:sldLayoutChg chg="del">
          <pc:chgData name="Janice Allen" userId="f0236c4bfe201f36" providerId="LiveId" clId="{82BE5151-4196-4777-8549-C0C78E273A23}" dt="2024-02-27T12:46:40.236" v="2" actId="47"/>
          <pc:sldLayoutMkLst>
            <pc:docMk/>
            <pc:sldMasterMk cId="159753869" sldId="2147483648"/>
            <pc:sldLayoutMk cId="2615236374" sldId="2147483654"/>
          </pc:sldLayoutMkLst>
        </pc:sldLayoutChg>
        <pc:sldLayoutChg chg="del">
          <pc:chgData name="Janice Allen" userId="f0236c4bfe201f36" providerId="LiveId" clId="{82BE5151-4196-4777-8549-C0C78E273A23}" dt="2024-02-27T12:46:40.236" v="2" actId="47"/>
          <pc:sldLayoutMkLst>
            <pc:docMk/>
            <pc:sldMasterMk cId="159753869" sldId="2147483648"/>
            <pc:sldLayoutMk cId="1380946599" sldId="2147483655"/>
          </pc:sldLayoutMkLst>
        </pc:sldLayoutChg>
        <pc:sldLayoutChg chg="del">
          <pc:chgData name="Janice Allen" userId="f0236c4bfe201f36" providerId="LiveId" clId="{82BE5151-4196-4777-8549-C0C78E273A23}" dt="2024-02-27T12:46:40.236" v="2" actId="47"/>
          <pc:sldLayoutMkLst>
            <pc:docMk/>
            <pc:sldMasterMk cId="159753869" sldId="2147483648"/>
            <pc:sldLayoutMk cId="3712229794" sldId="2147483656"/>
          </pc:sldLayoutMkLst>
        </pc:sldLayoutChg>
        <pc:sldLayoutChg chg="del">
          <pc:chgData name="Janice Allen" userId="f0236c4bfe201f36" providerId="LiveId" clId="{82BE5151-4196-4777-8549-C0C78E273A23}" dt="2024-02-27T12:46:40.236" v="2" actId="47"/>
          <pc:sldLayoutMkLst>
            <pc:docMk/>
            <pc:sldMasterMk cId="159753869" sldId="2147483648"/>
            <pc:sldLayoutMk cId="1147091740" sldId="2147483657"/>
          </pc:sldLayoutMkLst>
        </pc:sldLayoutChg>
        <pc:sldLayoutChg chg="del">
          <pc:chgData name="Janice Allen" userId="f0236c4bfe201f36" providerId="LiveId" clId="{82BE5151-4196-4777-8549-C0C78E273A23}" dt="2024-02-27T12:46:40.236" v="2" actId="47"/>
          <pc:sldLayoutMkLst>
            <pc:docMk/>
            <pc:sldMasterMk cId="159753869" sldId="2147483648"/>
            <pc:sldLayoutMk cId="1847781261" sldId="2147483658"/>
          </pc:sldLayoutMkLst>
        </pc:sldLayoutChg>
        <pc:sldLayoutChg chg="del">
          <pc:chgData name="Janice Allen" userId="f0236c4bfe201f36" providerId="LiveId" clId="{82BE5151-4196-4777-8549-C0C78E273A23}" dt="2024-02-27T12:46:40.236" v="2" actId="47"/>
          <pc:sldLayoutMkLst>
            <pc:docMk/>
            <pc:sldMasterMk cId="159753869" sldId="2147483648"/>
            <pc:sldLayoutMk cId="640358803" sldId="2147483659"/>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FE62641-95AB-47E3-8EA1-2168CDDB8BAA}" type="doc">
      <dgm:prSet loTypeId="urn:microsoft.com/office/officeart/2005/8/layout/chevron1" loCatId="process" qsTypeId="urn:microsoft.com/office/officeart/2005/8/quickstyle/simple1" qsCatId="simple" csTypeId="urn:microsoft.com/office/officeart/2005/8/colors/accent1_2" csCatId="accent1" phldr="1"/>
      <dgm:spPr/>
    </dgm:pt>
    <dgm:pt modelId="{9CF4CA9D-A292-4A6E-8277-F2207BA9E095}">
      <dgm:prSet phldrT="[Text]"/>
      <dgm:spPr/>
      <dgm:t>
        <a:bodyPr/>
        <a:lstStyle/>
        <a:p>
          <a:r>
            <a:rPr lang="en-GB" dirty="0"/>
            <a:t>Harmless banter</a:t>
          </a:r>
        </a:p>
      </dgm:t>
    </dgm:pt>
    <dgm:pt modelId="{B338C1A5-F0B3-41EA-A281-905E02128DDC}" type="parTrans" cxnId="{F7D556F5-9D33-4341-9502-476279C58804}">
      <dgm:prSet/>
      <dgm:spPr/>
      <dgm:t>
        <a:bodyPr/>
        <a:lstStyle/>
        <a:p>
          <a:endParaRPr lang="en-GB"/>
        </a:p>
      </dgm:t>
    </dgm:pt>
    <dgm:pt modelId="{A3D19EBC-6747-453B-9933-0A39211F79AA}" type="sibTrans" cxnId="{F7D556F5-9D33-4341-9502-476279C58804}">
      <dgm:prSet/>
      <dgm:spPr/>
      <dgm:t>
        <a:bodyPr/>
        <a:lstStyle/>
        <a:p>
          <a:endParaRPr lang="en-GB"/>
        </a:p>
      </dgm:t>
    </dgm:pt>
    <dgm:pt modelId="{1AACBC3F-8DB1-4B9B-AA0C-C602EBB1E09C}">
      <dgm:prSet phldrT="[Text]"/>
      <dgm:spPr/>
      <dgm:t>
        <a:bodyPr/>
        <a:lstStyle/>
        <a:p>
          <a:r>
            <a:rPr lang="en-GB" dirty="0"/>
            <a:t>Awkward</a:t>
          </a:r>
        </a:p>
      </dgm:t>
    </dgm:pt>
    <dgm:pt modelId="{44BB8992-1A63-4CB2-A798-CF83FAFFE3CA}" type="parTrans" cxnId="{4AC8E2CB-F578-43A0-A610-0E1B3F419534}">
      <dgm:prSet/>
      <dgm:spPr/>
      <dgm:t>
        <a:bodyPr/>
        <a:lstStyle/>
        <a:p>
          <a:endParaRPr lang="en-GB"/>
        </a:p>
      </dgm:t>
    </dgm:pt>
    <dgm:pt modelId="{C181AA0B-8938-4986-8281-88182760AD97}" type="sibTrans" cxnId="{4AC8E2CB-F578-43A0-A610-0E1B3F419534}">
      <dgm:prSet/>
      <dgm:spPr/>
      <dgm:t>
        <a:bodyPr/>
        <a:lstStyle/>
        <a:p>
          <a:endParaRPr lang="en-GB"/>
        </a:p>
      </dgm:t>
    </dgm:pt>
    <dgm:pt modelId="{656BF9D4-F72C-46D9-AA06-22314AFC6D6C}">
      <dgm:prSet phldrT="[Text]"/>
      <dgm:spPr/>
      <dgm:t>
        <a:bodyPr/>
        <a:lstStyle/>
        <a:p>
          <a:r>
            <a:rPr lang="en-GB" dirty="0"/>
            <a:t>Insensitive</a:t>
          </a:r>
        </a:p>
      </dgm:t>
    </dgm:pt>
    <dgm:pt modelId="{14223573-DCC4-4631-AF27-1A8F85DD14F9}" type="parTrans" cxnId="{CB6D1379-782D-429F-A07C-65C89A69E516}">
      <dgm:prSet/>
      <dgm:spPr/>
      <dgm:t>
        <a:bodyPr/>
        <a:lstStyle/>
        <a:p>
          <a:endParaRPr lang="en-GB"/>
        </a:p>
      </dgm:t>
    </dgm:pt>
    <dgm:pt modelId="{747EC41E-A05B-484F-BD11-F6FFCA8BB85E}" type="sibTrans" cxnId="{CB6D1379-782D-429F-A07C-65C89A69E516}">
      <dgm:prSet/>
      <dgm:spPr/>
      <dgm:t>
        <a:bodyPr/>
        <a:lstStyle/>
        <a:p>
          <a:endParaRPr lang="en-GB"/>
        </a:p>
      </dgm:t>
    </dgm:pt>
    <dgm:pt modelId="{0E9D1F5C-FDC6-4FF1-9492-9A84C533131B}">
      <dgm:prSet/>
      <dgm:spPr/>
      <dgm:t>
        <a:bodyPr/>
        <a:lstStyle/>
        <a:p>
          <a:r>
            <a:rPr lang="en-GB" dirty="0"/>
            <a:t>Harsh</a:t>
          </a:r>
        </a:p>
      </dgm:t>
    </dgm:pt>
    <dgm:pt modelId="{6D7F7E8B-2F71-4185-A54A-691CFFB36681}" type="parTrans" cxnId="{32EF299A-5CFC-4E9B-997E-07D4BE6AFA21}">
      <dgm:prSet/>
      <dgm:spPr/>
      <dgm:t>
        <a:bodyPr/>
        <a:lstStyle/>
        <a:p>
          <a:endParaRPr lang="en-GB"/>
        </a:p>
      </dgm:t>
    </dgm:pt>
    <dgm:pt modelId="{77759E4F-8B3D-4883-9EBD-5176737B78A6}" type="sibTrans" cxnId="{32EF299A-5CFC-4E9B-997E-07D4BE6AFA21}">
      <dgm:prSet/>
      <dgm:spPr/>
      <dgm:t>
        <a:bodyPr/>
        <a:lstStyle/>
        <a:p>
          <a:endParaRPr lang="en-GB"/>
        </a:p>
      </dgm:t>
    </dgm:pt>
    <dgm:pt modelId="{C79FB53B-A152-443E-BE26-803FACB005F9}">
      <dgm:prSet/>
      <dgm:spPr/>
      <dgm:t>
        <a:bodyPr/>
        <a:lstStyle/>
        <a:p>
          <a:r>
            <a:rPr lang="en-GB" dirty="0"/>
            <a:t>Upsetting</a:t>
          </a:r>
        </a:p>
      </dgm:t>
    </dgm:pt>
    <dgm:pt modelId="{BFE66539-F7D4-4BEE-A0A8-F704D741193E}" type="parTrans" cxnId="{F500920F-655A-49B3-A809-070E869D9E40}">
      <dgm:prSet/>
      <dgm:spPr/>
    </dgm:pt>
    <dgm:pt modelId="{02C82F16-42F6-4F23-BEA0-E2CC92E34E4E}" type="sibTrans" cxnId="{F500920F-655A-49B3-A809-070E869D9E40}">
      <dgm:prSet/>
      <dgm:spPr/>
    </dgm:pt>
    <dgm:pt modelId="{8C982A60-7A94-4A54-8056-DDD2B79DCD7A}">
      <dgm:prSet/>
      <dgm:spPr/>
      <dgm:t>
        <a:bodyPr/>
        <a:lstStyle/>
        <a:p>
          <a:r>
            <a:rPr lang="en-GB" dirty="0"/>
            <a:t>Dangerous</a:t>
          </a:r>
        </a:p>
      </dgm:t>
    </dgm:pt>
    <dgm:pt modelId="{2236E2B4-7E03-4442-A5FA-F6945E40F05A}" type="parTrans" cxnId="{7542A95C-A3C8-4310-BFF4-E34B68B70D01}">
      <dgm:prSet/>
      <dgm:spPr/>
    </dgm:pt>
    <dgm:pt modelId="{F71F674B-C19B-4E21-86B0-F26E53BAAD73}" type="sibTrans" cxnId="{7542A95C-A3C8-4310-BFF4-E34B68B70D01}">
      <dgm:prSet/>
      <dgm:spPr/>
    </dgm:pt>
    <dgm:pt modelId="{8968A95B-4035-4DFA-8354-C8B8E4B50314}" type="pres">
      <dgm:prSet presAssocID="{9FE62641-95AB-47E3-8EA1-2168CDDB8BAA}" presName="Name0" presStyleCnt="0">
        <dgm:presLayoutVars>
          <dgm:dir/>
          <dgm:animLvl val="lvl"/>
          <dgm:resizeHandles val="exact"/>
        </dgm:presLayoutVars>
      </dgm:prSet>
      <dgm:spPr/>
    </dgm:pt>
    <dgm:pt modelId="{85352311-102F-4B08-8DF9-581F40C2D5EC}" type="pres">
      <dgm:prSet presAssocID="{9CF4CA9D-A292-4A6E-8277-F2207BA9E095}" presName="parTxOnly" presStyleLbl="node1" presStyleIdx="0" presStyleCnt="6">
        <dgm:presLayoutVars>
          <dgm:chMax val="0"/>
          <dgm:chPref val="0"/>
          <dgm:bulletEnabled val="1"/>
        </dgm:presLayoutVars>
      </dgm:prSet>
      <dgm:spPr/>
    </dgm:pt>
    <dgm:pt modelId="{C094E9A7-1F5D-4E4E-BE92-D3712D964AF9}" type="pres">
      <dgm:prSet presAssocID="{A3D19EBC-6747-453B-9933-0A39211F79AA}" presName="parTxOnlySpace" presStyleCnt="0"/>
      <dgm:spPr/>
    </dgm:pt>
    <dgm:pt modelId="{6D090D54-00EF-4006-AD24-A6D354765F7A}" type="pres">
      <dgm:prSet presAssocID="{1AACBC3F-8DB1-4B9B-AA0C-C602EBB1E09C}" presName="parTxOnly" presStyleLbl="node1" presStyleIdx="1" presStyleCnt="6">
        <dgm:presLayoutVars>
          <dgm:chMax val="0"/>
          <dgm:chPref val="0"/>
          <dgm:bulletEnabled val="1"/>
        </dgm:presLayoutVars>
      </dgm:prSet>
      <dgm:spPr/>
    </dgm:pt>
    <dgm:pt modelId="{2D1F4F54-C4B3-4D90-BC3D-189565D03C65}" type="pres">
      <dgm:prSet presAssocID="{C181AA0B-8938-4986-8281-88182760AD97}" presName="parTxOnlySpace" presStyleCnt="0"/>
      <dgm:spPr/>
    </dgm:pt>
    <dgm:pt modelId="{6BD5177B-53CB-41A6-B4C4-32307C4BD53F}" type="pres">
      <dgm:prSet presAssocID="{656BF9D4-F72C-46D9-AA06-22314AFC6D6C}" presName="parTxOnly" presStyleLbl="node1" presStyleIdx="2" presStyleCnt="6">
        <dgm:presLayoutVars>
          <dgm:chMax val="0"/>
          <dgm:chPref val="0"/>
          <dgm:bulletEnabled val="1"/>
        </dgm:presLayoutVars>
      </dgm:prSet>
      <dgm:spPr/>
    </dgm:pt>
    <dgm:pt modelId="{FE842D56-9421-4880-B378-BC0EA52FD799}" type="pres">
      <dgm:prSet presAssocID="{747EC41E-A05B-484F-BD11-F6FFCA8BB85E}" presName="parTxOnlySpace" presStyleCnt="0"/>
      <dgm:spPr/>
    </dgm:pt>
    <dgm:pt modelId="{F12744A4-108C-4E62-8FD0-BE5E00766C33}" type="pres">
      <dgm:prSet presAssocID="{0E9D1F5C-FDC6-4FF1-9492-9A84C533131B}" presName="parTxOnly" presStyleLbl="node1" presStyleIdx="3" presStyleCnt="6">
        <dgm:presLayoutVars>
          <dgm:chMax val="0"/>
          <dgm:chPref val="0"/>
          <dgm:bulletEnabled val="1"/>
        </dgm:presLayoutVars>
      </dgm:prSet>
      <dgm:spPr/>
    </dgm:pt>
    <dgm:pt modelId="{F8D432CD-23C1-4C4C-876E-8D682B8D20ED}" type="pres">
      <dgm:prSet presAssocID="{77759E4F-8B3D-4883-9EBD-5176737B78A6}" presName="parTxOnlySpace" presStyleCnt="0"/>
      <dgm:spPr/>
    </dgm:pt>
    <dgm:pt modelId="{A79F4290-F56D-4B2C-BB36-BB29B5375060}" type="pres">
      <dgm:prSet presAssocID="{C79FB53B-A152-443E-BE26-803FACB005F9}" presName="parTxOnly" presStyleLbl="node1" presStyleIdx="4" presStyleCnt="6">
        <dgm:presLayoutVars>
          <dgm:chMax val="0"/>
          <dgm:chPref val="0"/>
          <dgm:bulletEnabled val="1"/>
        </dgm:presLayoutVars>
      </dgm:prSet>
      <dgm:spPr/>
    </dgm:pt>
    <dgm:pt modelId="{56CD4365-10C9-4197-953D-088B45781AD9}" type="pres">
      <dgm:prSet presAssocID="{02C82F16-42F6-4F23-BEA0-E2CC92E34E4E}" presName="parTxOnlySpace" presStyleCnt="0"/>
      <dgm:spPr/>
    </dgm:pt>
    <dgm:pt modelId="{8803D797-899B-42DB-AA63-0E7FCB99D9A9}" type="pres">
      <dgm:prSet presAssocID="{8C982A60-7A94-4A54-8056-DDD2B79DCD7A}" presName="parTxOnly" presStyleLbl="node1" presStyleIdx="5" presStyleCnt="6">
        <dgm:presLayoutVars>
          <dgm:chMax val="0"/>
          <dgm:chPref val="0"/>
          <dgm:bulletEnabled val="1"/>
        </dgm:presLayoutVars>
      </dgm:prSet>
      <dgm:spPr/>
    </dgm:pt>
  </dgm:ptLst>
  <dgm:cxnLst>
    <dgm:cxn modelId="{F500920F-655A-49B3-A809-070E869D9E40}" srcId="{9FE62641-95AB-47E3-8EA1-2168CDDB8BAA}" destId="{C79FB53B-A152-443E-BE26-803FACB005F9}" srcOrd="4" destOrd="0" parTransId="{BFE66539-F7D4-4BEE-A0A8-F704D741193E}" sibTransId="{02C82F16-42F6-4F23-BEA0-E2CC92E34E4E}"/>
    <dgm:cxn modelId="{323BDD25-EB16-4267-AB37-4FB81BDB2D27}" type="presOf" srcId="{9FE62641-95AB-47E3-8EA1-2168CDDB8BAA}" destId="{8968A95B-4035-4DFA-8354-C8B8E4B50314}" srcOrd="0" destOrd="0" presId="urn:microsoft.com/office/officeart/2005/8/layout/chevron1"/>
    <dgm:cxn modelId="{7542A95C-A3C8-4310-BFF4-E34B68B70D01}" srcId="{9FE62641-95AB-47E3-8EA1-2168CDDB8BAA}" destId="{8C982A60-7A94-4A54-8056-DDD2B79DCD7A}" srcOrd="5" destOrd="0" parTransId="{2236E2B4-7E03-4442-A5FA-F6945E40F05A}" sibTransId="{F71F674B-C19B-4E21-86B0-F26E53BAAD73}"/>
    <dgm:cxn modelId="{AD08816B-529F-4B85-8487-2F49F96D1C64}" type="presOf" srcId="{9CF4CA9D-A292-4A6E-8277-F2207BA9E095}" destId="{85352311-102F-4B08-8DF9-581F40C2D5EC}" srcOrd="0" destOrd="0" presId="urn:microsoft.com/office/officeart/2005/8/layout/chevron1"/>
    <dgm:cxn modelId="{CB6D1379-782D-429F-A07C-65C89A69E516}" srcId="{9FE62641-95AB-47E3-8EA1-2168CDDB8BAA}" destId="{656BF9D4-F72C-46D9-AA06-22314AFC6D6C}" srcOrd="2" destOrd="0" parTransId="{14223573-DCC4-4631-AF27-1A8F85DD14F9}" sibTransId="{747EC41E-A05B-484F-BD11-F6FFCA8BB85E}"/>
    <dgm:cxn modelId="{DED70D5A-9749-45C7-A6DD-890DD9C2C68B}" type="presOf" srcId="{C79FB53B-A152-443E-BE26-803FACB005F9}" destId="{A79F4290-F56D-4B2C-BB36-BB29B5375060}" srcOrd="0" destOrd="0" presId="urn:microsoft.com/office/officeart/2005/8/layout/chevron1"/>
    <dgm:cxn modelId="{16F29A86-E7CA-44DA-9299-564C46413FDA}" type="presOf" srcId="{656BF9D4-F72C-46D9-AA06-22314AFC6D6C}" destId="{6BD5177B-53CB-41A6-B4C4-32307C4BD53F}" srcOrd="0" destOrd="0" presId="urn:microsoft.com/office/officeart/2005/8/layout/chevron1"/>
    <dgm:cxn modelId="{32EF299A-5CFC-4E9B-997E-07D4BE6AFA21}" srcId="{9FE62641-95AB-47E3-8EA1-2168CDDB8BAA}" destId="{0E9D1F5C-FDC6-4FF1-9492-9A84C533131B}" srcOrd="3" destOrd="0" parTransId="{6D7F7E8B-2F71-4185-A54A-691CFFB36681}" sibTransId="{77759E4F-8B3D-4883-9EBD-5176737B78A6}"/>
    <dgm:cxn modelId="{A55E24AF-8C84-4A81-AF71-F7E68A86F87D}" type="presOf" srcId="{1AACBC3F-8DB1-4B9B-AA0C-C602EBB1E09C}" destId="{6D090D54-00EF-4006-AD24-A6D354765F7A}" srcOrd="0" destOrd="0" presId="urn:microsoft.com/office/officeart/2005/8/layout/chevron1"/>
    <dgm:cxn modelId="{7B12F4B5-5184-4260-99B2-47296135E80E}" type="presOf" srcId="{8C982A60-7A94-4A54-8056-DDD2B79DCD7A}" destId="{8803D797-899B-42DB-AA63-0E7FCB99D9A9}" srcOrd="0" destOrd="0" presId="urn:microsoft.com/office/officeart/2005/8/layout/chevron1"/>
    <dgm:cxn modelId="{C17FE1BC-531F-4B80-97F8-B2E02A70F622}" type="presOf" srcId="{0E9D1F5C-FDC6-4FF1-9492-9A84C533131B}" destId="{F12744A4-108C-4E62-8FD0-BE5E00766C33}" srcOrd="0" destOrd="0" presId="urn:microsoft.com/office/officeart/2005/8/layout/chevron1"/>
    <dgm:cxn modelId="{4AC8E2CB-F578-43A0-A610-0E1B3F419534}" srcId="{9FE62641-95AB-47E3-8EA1-2168CDDB8BAA}" destId="{1AACBC3F-8DB1-4B9B-AA0C-C602EBB1E09C}" srcOrd="1" destOrd="0" parTransId="{44BB8992-1A63-4CB2-A798-CF83FAFFE3CA}" sibTransId="{C181AA0B-8938-4986-8281-88182760AD97}"/>
    <dgm:cxn modelId="{F7D556F5-9D33-4341-9502-476279C58804}" srcId="{9FE62641-95AB-47E3-8EA1-2168CDDB8BAA}" destId="{9CF4CA9D-A292-4A6E-8277-F2207BA9E095}" srcOrd="0" destOrd="0" parTransId="{B338C1A5-F0B3-41EA-A281-905E02128DDC}" sibTransId="{A3D19EBC-6747-453B-9933-0A39211F79AA}"/>
    <dgm:cxn modelId="{7E806EFB-9C79-4E74-A603-A2627A25E48D}" type="presParOf" srcId="{8968A95B-4035-4DFA-8354-C8B8E4B50314}" destId="{85352311-102F-4B08-8DF9-581F40C2D5EC}" srcOrd="0" destOrd="0" presId="urn:microsoft.com/office/officeart/2005/8/layout/chevron1"/>
    <dgm:cxn modelId="{A76B7564-800B-4713-992B-420D0C59D9FF}" type="presParOf" srcId="{8968A95B-4035-4DFA-8354-C8B8E4B50314}" destId="{C094E9A7-1F5D-4E4E-BE92-D3712D964AF9}" srcOrd="1" destOrd="0" presId="urn:microsoft.com/office/officeart/2005/8/layout/chevron1"/>
    <dgm:cxn modelId="{CBC5AFF0-1EC1-45D5-BEA9-B7B405AA9979}" type="presParOf" srcId="{8968A95B-4035-4DFA-8354-C8B8E4B50314}" destId="{6D090D54-00EF-4006-AD24-A6D354765F7A}" srcOrd="2" destOrd="0" presId="urn:microsoft.com/office/officeart/2005/8/layout/chevron1"/>
    <dgm:cxn modelId="{48D272BE-F0FB-4668-82C0-4A764E9C47B9}" type="presParOf" srcId="{8968A95B-4035-4DFA-8354-C8B8E4B50314}" destId="{2D1F4F54-C4B3-4D90-BC3D-189565D03C65}" srcOrd="3" destOrd="0" presId="urn:microsoft.com/office/officeart/2005/8/layout/chevron1"/>
    <dgm:cxn modelId="{57A9B459-CFD9-4433-A4BD-3EE510842D86}" type="presParOf" srcId="{8968A95B-4035-4DFA-8354-C8B8E4B50314}" destId="{6BD5177B-53CB-41A6-B4C4-32307C4BD53F}" srcOrd="4" destOrd="0" presId="urn:microsoft.com/office/officeart/2005/8/layout/chevron1"/>
    <dgm:cxn modelId="{3EA95359-6EA9-404C-A0E9-F64984CC2B8B}" type="presParOf" srcId="{8968A95B-4035-4DFA-8354-C8B8E4B50314}" destId="{FE842D56-9421-4880-B378-BC0EA52FD799}" srcOrd="5" destOrd="0" presId="urn:microsoft.com/office/officeart/2005/8/layout/chevron1"/>
    <dgm:cxn modelId="{048722DC-0B7C-4A6A-9D65-1EDAC6A39054}" type="presParOf" srcId="{8968A95B-4035-4DFA-8354-C8B8E4B50314}" destId="{F12744A4-108C-4E62-8FD0-BE5E00766C33}" srcOrd="6" destOrd="0" presId="urn:microsoft.com/office/officeart/2005/8/layout/chevron1"/>
    <dgm:cxn modelId="{97D79441-E360-4C22-8C07-B2E848BB657C}" type="presParOf" srcId="{8968A95B-4035-4DFA-8354-C8B8E4B50314}" destId="{F8D432CD-23C1-4C4C-876E-8D682B8D20ED}" srcOrd="7" destOrd="0" presId="urn:microsoft.com/office/officeart/2005/8/layout/chevron1"/>
    <dgm:cxn modelId="{F2D6C316-7E14-4395-B66E-668002141D30}" type="presParOf" srcId="{8968A95B-4035-4DFA-8354-C8B8E4B50314}" destId="{A79F4290-F56D-4B2C-BB36-BB29B5375060}" srcOrd="8" destOrd="0" presId="urn:microsoft.com/office/officeart/2005/8/layout/chevron1"/>
    <dgm:cxn modelId="{3147F4B0-3083-4634-9FFA-E518FBFCD1FA}" type="presParOf" srcId="{8968A95B-4035-4DFA-8354-C8B8E4B50314}" destId="{56CD4365-10C9-4197-953D-088B45781AD9}" srcOrd="9" destOrd="0" presId="urn:microsoft.com/office/officeart/2005/8/layout/chevron1"/>
    <dgm:cxn modelId="{12955F57-E76E-4C8A-8F8E-B5DAF6692B59}" type="presParOf" srcId="{8968A95B-4035-4DFA-8354-C8B8E4B50314}" destId="{8803D797-899B-42DB-AA63-0E7FCB99D9A9}" srcOrd="10" destOrd="0" presId="urn:microsoft.com/office/officeart/2005/8/layout/chevron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131D89A-E9F2-4A4D-BC7F-D63713701CA6}"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GB"/>
        </a:p>
      </dgm:t>
    </dgm:pt>
    <dgm:pt modelId="{4B32CB3F-0A54-4307-93BD-B6A3B1522E47}">
      <dgm:prSet phldrT="[Text]"/>
      <dgm:spPr/>
      <dgm:t>
        <a:bodyPr/>
        <a:lstStyle/>
        <a:p>
          <a:r>
            <a:rPr lang="en-GB" dirty="0"/>
            <a:t>Focus group</a:t>
          </a:r>
        </a:p>
      </dgm:t>
    </dgm:pt>
    <dgm:pt modelId="{2B37DCFD-D6FD-477F-8E9F-F6236C3BDB7E}" type="parTrans" cxnId="{9AD20785-8224-4E2F-AD0E-5630E0B87910}">
      <dgm:prSet/>
      <dgm:spPr/>
      <dgm:t>
        <a:bodyPr/>
        <a:lstStyle/>
        <a:p>
          <a:endParaRPr lang="en-GB"/>
        </a:p>
      </dgm:t>
    </dgm:pt>
    <dgm:pt modelId="{B7E8CDDA-12E8-4C56-966D-5BDE47166D5F}" type="sibTrans" cxnId="{9AD20785-8224-4E2F-AD0E-5630E0B87910}">
      <dgm:prSet/>
      <dgm:spPr/>
      <dgm:t>
        <a:bodyPr/>
        <a:lstStyle/>
        <a:p>
          <a:endParaRPr lang="en-GB"/>
        </a:p>
      </dgm:t>
    </dgm:pt>
    <dgm:pt modelId="{E4B84AF5-4C20-4147-896C-001D806BD85F}">
      <dgm:prSet phldrT="[Text]"/>
      <dgm:spPr/>
      <dgm:t>
        <a:bodyPr/>
        <a:lstStyle/>
        <a:p>
          <a:r>
            <a:rPr lang="en-GB" dirty="0"/>
            <a:t>Clarifying and aligning</a:t>
          </a:r>
        </a:p>
      </dgm:t>
    </dgm:pt>
    <dgm:pt modelId="{65C219D5-AAEE-4035-BE82-93059AEBC49F}" type="parTrans" cxnId="{3A549E09-F8FB-43ED-AA8E-5DA4018477E7}">
      <dgm:prSet/>
      <dgm:spPr/>
      <dgm:t>
        <a:bodyPr/>
        <a:lstStyle/>
        <a:p>
          <a:endParaRPr lang="en-GB"/>
        </a:p>
      </dgm:t>
    </dgm:pt>
    <dgm:pt modelId="{9F3F5A2B-0AA1-45CE-BF45-EA0B9D0E91F6}" type="sibTrans" cxnId="{3A549E09-F8FB-43ED-AA8E-5DA4018477E7}">
      <dgm:prSet/>
      <dgm:spPr/>
      <dgm:t>
        <a:bodyPr/>
        <a:lstStyle/>
        <a:p>
          <a:endParaRPr lang="en-GB"/>
        </a:p>
      </dgm:t>
    </dgm:pt>
    <dgm:pt modelId="{63C001D6-19F5-4DEC-B671-A1FD15553C6F}">
      <dgm:prSet phldrT="[Text]"/>
      <dgm:spPr/>
      <dgm:t>
        <a:bodyPr/>
        <a:lstStyle/>
        <a:p>
          <a:r>
            <a:rPr lang="en-GB" dirty="0"/>
            <a:t>Small group</a:t>
          </a:r>
        </a:p>
      </dgm:t>
    </dgm:pt>
    <dgm:pt modelId="{51F1901A-EF9A-475D-8B1D-0E51042C5037}" type="parTrans" cxnId="{1EF71E0E-4121-4B39-A4A7-D13C394B1EA4}">
      <dgm:prSet/>
      <dgm:spPr/>
      <dgm:t>
        <a:bodyPr/>
        <a:lstStyle/>
        <a:p>
          <a:endParaRPr lang="en-GB"/>
        </a:p>
      </dgm:t>
    </dgm:pt>
    <dgm:pt modelId="{459CE19D-7E35-4566-AFC0-A9B01DB7DB18}" type="sibTrans" cxnId="{1EF71E0E-4121-4B39-A4A7-D13C394B1EA4}">
      <dgm:prSet/>
      <dgm:spPr/>
      <dgm:t>
        <a:bodyPr/>
        <a:lstStyle/>
        <a:p>
          <a:endParaRPr lang="en-GB"/>
        </a:p>
      </dgm:t>
    </dgm:pt>
    <dgm:pt modelId="{6D338892-41E1-4140-B55F-2B4B17856B66}">
      <dgm:prSet/>
      <dgm:spPr/>
      <dgm:t>
        <a:bodyPr/>
        <a:lstStyle/>
        <a:p>
          <a:r>
            <a:rPr lang="en-GB" dirty="0"/>
            <a:t>Spread the training out wider</a:t>
          </a:r>
        </a:p>
      </dgm:t>
    </dgm:pt>
    <dgm:pt modelId="{AF46E3D7-A1EB-49C1-97A6-726E3A5889D4}" type="parTrans" cxnId="{392F8833-0285-4872-B936-A23889E6CBE5}">
      <dgm:prSet/>
      <dgm:spPr/>
      <dgm:t>
        <a:bodyPr/>
        <a:lstStyle/>
        <a:p>
          <a:endParaRPr lang="en-GB"/>
        </a:p>
      </dgm:t>
    </dgm:pt>
    <dgm:pt modelId="{16E456C4-F52E-40D7-B95F-58954F689477}" type="sibTrans" cxnId="{392F8833-0285-4872-B936-A23889E6CBE5}">
      <dgm:prSet/>
      <dgm:spPr/>
      <dgm:t>
        <a:bodyPr/>
        <a:lstStyle/>
        <a:p>
          <a:endParaRPr lang="en-GB"/>
        </a:p>
      </dgm:t>
    </dgm:pt>
    <dgm:pt modelId="{F4A7D797-7A81-41FE-9A2F-DBD40305DCF4}">
      <dgm:prSet/>
      <dgm:spPr/>
      <dgm:t>
        <a:bodyPr/>
        <a:lstStyle/>
        <a:p>
          <a:r>
            <a:rPr lang="en-GB" dirty="0"/>
            <a:t>Agree how you will revisit </a:t>
          </a:r>
          <a:r>
            <a:rPr lang="en-GB"/>
            <a:t>the concepts</a:t>
          </a:r>
        </a:p>
      </dgm:t>
    </dgm:pt>
    <dgm:pt modelId="{FD36B99E-C928-4DC5-A688-E5D97D7AD2FF}" type="parTrans" cxnId="{ACCA6347-3FC6-491D-B64D-A2D6824A9ED3}">
      <dgm:prSet/>
      <dgm:spPr/>
    </dgm:pt>
    <dgm:pt modelId="{DD59D3BC-9CB5-44A7-844D-A95CE39D81FE}" type="sibTrans" cxnId="{ACCA6347-3FC6-491D-B64D-A2D6824A9ED3}">
      <dgm:prSet/>
      <dgm:spPr/>
    </dgm:pt>
    <dgm:pt modelId="{9DBB1FF5-7F8D-4DBB-958E-C16701A2E608}" type="pres">
      <dgm:prSet presAssocID="{4131D89A-E9F2-4A4D-BC7F-D63713701CA6}" presName="outerComposite" presStyleCnt="0">
        <dgm:presLayoutVars>
          <dgm:chMax val="5"/>
          <dgm:dir/>
          <dgm:resizeHandles val="exact"/>
        </dgm:presLayoutVars>
      </dgm:prSet>
      <dgm:spPr/>
    </dgm:pt>
    <dgm:pt modelId="{E94DC170-14A7-440D-99BF-76404D26EE75}" type="pres">
      <dgm:prSet presAssocID="{4131D89A-E9F2-4A4D-BC7F-D63713701CA6}" presName="dummyMaxCanvas" presStyleCnt="0">
        <dgm:presLayoutVars/>
      </dgm:prSet>
      <dgm:spPr/>
    </dgm:pt>
    <dgm:pt modelId="{FA4F5DD1-A591-4CC3-8196-71A8846D37E5}" type="pres">
      <dgm:prSet presAssocID="{4131D89A-E9F2-4A4D-BC7F-D63713701CA6}" presName="FiveNodes_1" presStyleLbl="node1" presStyleIdx="0" presStyleCnt="5">
        <dgm:presLayoutVars>
          <dgm:bulletEnabled val="1"/>
        </dgm:presLayoutVars>
      </dgm:prSet>
      <dgm:spPr/>
    </dgm:pt>
    <dgm:pt modelId="{39046D32-B64C-469B-B912-B5F25181AE3C}" type="pres">
      <dgm:prSet presAssocID="{4131D89A-E9F2-4A4D-BC7F-D63713701CA6}" presName="FiveNodes_2" presStyleLbl="node1" presStyleIdx="1" presStyleCnt="5">
        <dgm:presLayoutVars>
          <dgm:bulletEnabled val="1"/>
        </dgm:presLayoutVars>
      </dgm:prSet>
      <dgm:spPr/>
    </dgm:pt>
    <dgm:pt modelId="{CFAA6CCD-841E-4431-A74D-11E98C8799B9}" type="pres">
      <dgm:prSet presAssocID="{4131D89A-E9F2-4A4D-BC7F-D63713701CA6}" presName="FiveNodes_3" presStyleLbl="node1" presStyleIdx="2" presStyleCnt="5">
        <dgm:presLayoutVars>
          <dgm:bulletEnabled val="1"/>
        </dgm:presLayoutVars>
      </dgm:prSet>
      <dgm:spPr/>
    </dgm:pt>
    <dgm:pt modelId="{4AA4C81B-DDFD-4199-82F7-0D3A78870C31}" type="pres">
      <dgm:prSet presAssocID="{4131D89A-E9F2-4A4D-BC7F-D63713701CA6}" presName="FiveNodes_4" presStyleLbl="node1" presStyleIdx="3" presStyleCnt="5">
        <dgm:presLayoutVars>
          <dgm:bulletEnabled val="1"/>
        </dgm:presLayoutVars>
      </dgm:prSet>
      <dgm:spPr/>
    </dgm:pt>
    <dgm:pt modelId="{E9FA6CAA-19F0-440D-8319-2643B5C208FA}" type="pres">
      <dgm:prSet presAssocID="{4131D89A-E9F2-4A4D-BC7F-D63713701CA6}" presName="FiveNodes_5" presStyleLbl="node1" presStyleIdx="4" presStyleCnt="5">
        <dgm:presLayoutVars>
          <dgm:bulletEnabled val="1"/>
        </dgm:presLayoutVars>
      </dgm:prSet>
      <dgm:spPr/>
    </dgm:pt>
    <dgm:pt modelId="{A519DCA1-750B-461F-9B7E-FD7DED031A9D}" type="pres">
      <dgm:prSet presAssocID="{4131D89A-E9F2-4A4D-BC7F-D63713701CA6}" presName="FiveConn_1-2" presStyleLbl="fgAccFollowNode1" presStyleIdx="0" presStyleCnt="4">
        <dgm:presLayoutVars>
          <dgm:bulletEnabled val="1"/>
        </dgm:presLayoutVars>
      </dgm:prSet>
      <dgm:spPr/>
    </dgm:pt>
    <dgm:pt modelId="{ED51FB37-5848-4A56-97D5-25941C87DCDC}" type="pres">
      <dgm:prSet presAssocID="{4131D89A-E9F2-4A4D-BC7F-D63713701CA6}" presName="FiveConn_2-3" presStyleLbl="fgAccFollowNode1" presStyleIdx="1" presStyleCnt="4">
        <dgm:presLayoutVars>
          <dgm:bulletEnabled val="1"/>
        </dgm:presLayoutVars>
      </dgm:prSet>
      <dgm:spPr/>
    </dgm:pt>
    <dgm:pt modelId="{B5E54959-482A-408B-BA10-EBA5E70DEE02}" type="pres">
      <dgm:prSet presAssocID="{4131D89A-E9F2-4A4D-BC7F-D63713701CA6}" presName="FiveConn_3-4" presStyleLbl="fgAccFollowNode1" presStyleIdx="2" presStyleCnt="4">
        <dgm:presLayoutVars>
          <dgm:bulletEnabled val="1"/>
        </dgm:presLayoutVars>
      </dgm:prSet>
      <dgm:spPr/>
    </dgm:pt>
    <dgm:pt modelId="{F0BA6151-0537-4B27-A007-9D03615F6D69}" type="pres">
      <dgm:prSet presAssocID="{4131D89A-E9F2-4A4D-BC7F-D63713701CA6}" presName="FiveConn_4-5" presStyleLbl="fgAccFollowNode1" presStyleIdx="3" presStyleCnt="4">
        <dgm:presLayoutVars>
          <dgm:bulletEnabled val="1"/>
        </dgm:presLayoutVars>
      </dgm:prSet>
      <dgm:spPr/>
    </dgm:pt>
    <dgm:pt modelId="{1A7CC7CD-C14E-46C9-AEFC-BEE41E39FF80}" type="pres">
      <dgm:prSet presAssocID="{4131D89A-E9F2-4A4D-BC7F-D63713701CA6}" presName="FiveNodes_1_text" presStyleLbl="node1" presStyleIdx="4" presStyleCnt="5">
        <dgm:presLayoutVars>
          <dgm:bulletEnabled val="1"/>
        </dgm:presLayoutVars>
      </dgm:prSet>
      <dgm:spPr/>
    </dgm:pt>
    <dgm:pt modelId="{F65244DF-CA79-466E-98DD-CC1023B8649E}" type="pres">
      <dgm:prSet presAssocID="{4131D89A-E9F2-4A4D-BC7F-D63713701CA6}" presName="FiveNodes_2_text" presStyleLbl="node1" presStyleIdx="4" presStyleCnt="5">
        <dgm:presLayoutVars>
          <dgm:bulletEnabled val="1"/>
        </dgm:presLayoutVars>
      </dgm:prSet>
      <dgm:spPr/>
    </dgm:pt>
    <dgm:pt modelId="{623ED2D2-C32B-4ADE-A852-99DA680726AD}" type="pres">
      <dgm:prSet presAssocID="{4131D89A-E9F2-4A4D-BC7F-D63713701CA6}" presName="FiveNodes_3_text" presStyleLbl="node1" presStyleIdx="4" presStyleCnt="5">
        <dgm:presLayoutVars>
          <dgm:bulletEnabled val="1"/>
        </dgm:presLayoutVars>
      </dgm:prSet>
      <dgm:spPr/>
    </dgm:pt>
    <dgm:pt modelId="{A6A72835-251C-4E21-AC36-597675A0807F}" type="pres">
      <dgm:prSet presAssocID="{4131D89A-E9F2-4A4D-BC7F-D63713701CA6}" presName="FiveNodes_4_text" presStyleLbl="node1" presStyleIdx="4" presStyleCnt="5">
        <dgm:presLayoutVars>
          <dgm:bulletEnabled val="1"/>
        </dgm:presLayoutVars>
      </dgm:prSet>
      <dgm:spPr/>
    </dgm:pt>
    <dgm:pt modelId="{C44729E6-D85A-47F3-93C4-F005EF46BC17}" type="pres">
      <dgm:prSet presAssocID="{4131D89A-E9F2-4A4D-BC7F-D63713701CA6}" presName="FiveNodes_5_text" presStyleLbl="node1" presStyleIdx="4" presStyleCnt="5">
        <dgm:presLayoutVars>
          <dgm:bulletEnabled val="1"/>
        </dgm:presLayoutVars>
      </dgm:prSet>
      <dgm:spPr/>
    </dgm:pt>
  </dgm:ptLst>
  <dgm:cxnLst>
    <dgm:cxn modelId="{3A549E09-F8FB-43ED-AA8E-5DA4018477E7}" srcId="{4131D89A-E9F2-4A4D-BC7F-D63713701CA6}" destId="{E4B84AF5-4C20-4147-896C-001D806BD85F}" srcOrd="1" destOrd="0" parTransId="{65C219D5-AAEE-4035-BE82-93059AEBC49F}" sibTransId="{9F3F5A2B-0AA1-45CE-BF45-EA0B9D0E91F6}"/>
    <dgm:cxn modelId="{C8ED570D-CFEB-45F0-BD81-8933F70A4672}" type="presOf" srcId="{E4B84AF5-4C20-4147-896C-001D806BD85F}" destId="{39046D32-B64C-469B-B912-B5F25181AE3C}" srcOrd="0" destOrd="0" presId="urn:microsoft.com/office/officeart/2005/8/layout/vProcess5"/>
    <dgm:cxn modelId="{1EF71E0E-4121-4B39-A4A7-D13C394B1EA4}" srcId="{4131D89A-E9F2-4A4D-BC7F-D63713701CA6}" destId="{63C001D6-19F5-4DEC-B671-A1FD15553C6F}" srcOrd="2" destOrd="0" parTransId="{51F1901A-EF9A-475D-8B1D-0E51042C5037}" sibTransId="{459CE19D-7E35-4566-AFC0-A9B01DB7DB18}"/>
    <dgm:cxn modelId="{32BDD526-AFED-4D39-A128-74BAE19FBFF3}" type="presOf" srcId="{459CE19D-7E35-4566-AFC0-A9B01DB7DB18}" destId="{B5E54959-482A-408B-BA10-EBA5E70DEE02}" srcOrd="0" destOrd="0" presId="urn:microsoft.com/office/officeart/2005/8/layout/vProcess5"/>
    <dgm:cxn modelId="{392F8833-0285-4872-B936-A23889E6CBE5}" srcId="{4131D89A-E9F2-4A4D-BC7F-D63713701CA6}" destId="{6D338892-41E1-4140-B55F-2B4B17856B66}" srcOrd="3" destOrd="0" parTransId="{AF46E3D7-A1EB-49C1-97A6-726E3A5889D4}" sibTransId="{16E456C4-F52E-40D7-B95F-58954F689477}"/>
    <dgm:cxn modelId="{003C3E35-A72D-4D42-A8D9-8568116C494D}" type="presOf" srcId="{B7E8CDDA-12E8-4C56-966D-5BDE47166D5F}" destId="{A519DCA1-750B-461F-9B7E-FD7DED031A9D}" srcOrd="0" destOrd="0" presId="urn:microsoft.com/office/officeart/2005/8/layout/vProcess5"/>
    <dgm:cxn modelId="{86F4A53B-2C7C-4C70-BAC2-9AFC7F0B8831}" type="presOf" srcId="{63C001D6-19F5-4DEC-B671-A1FD15553C6F}" destId="{CFAA6CCD-841E-4431-A74D-11E98C8799B9}" srcOrd="0" destOrd="0" presId="urn:microsoft.com/office/officeart/2005/8/layout/vProcess5"/>
    <dgm:cxn modelId="{5B6BF05E-A9A2-4FE0-89F8-D996232A88A3}" type="presOf" srcId="{F4A7D797-7A81-41FE-9A2F-DBD40305DCF4}" destId="{C44729E6-D85A-47F3-93C4-F005EF46BC17}" srcOrd="1" destOrd="0" presId="urn:microsoft.com/office/officeart/2005/8/layout/vProcess5"/>
    <dgm:cxn modelId="{83D1AC5F-0312-4BAA-A217-39F709BF3466}" type="presOf" srcId="{6D338892-41E1-4140-B55F-2B4B17856B66}" destId="{A6A72835-251C-4E21-AC36-597675A0807F}" srcOrd="1" destOrd="0" presId="urn:microsoft.com/office/officeart/2005/8/layout/vProcess5"/>
    <dgm:cxn modelId="{5A63E261-5756-488E-8C01-DDE4D66F2817}" type="presOf" srcId="{63C001D6-19F5-4DEC-B671-A1FD15553C6F}" destId="{623ED2D2-C32B-4ADE-A852-99DA680726AD}" srcOrd="1" destOrd="0" presId="urn:microsoft.com/office/officeart/2005/8/layout/vProcess5"/>
    <dgm:cxn modelId="{4BD28C63-BB4B-4196-A297-1BC532FCB439}" type="presOf" srcId="{4B32CB3F-0A54-4307-93BD-B6A3B1522E47}" destId="{1A7CC7CD-C14E-46C9-AEFC-BEE41E39FF80}" srcOrd="1" destOrd="0" presId="urn:microsoft.com/office/officeart/2005/8/layout/vProcess5"/>
    <dgm:cxn modelId="{3B853364-E60F-4DEB-91BE-2A6B3462D8DC}" type="presOf" srcId="{9F3F5A2B-0AA1-45CE-BF45-EA0B9D0E91F6}" destId="{ED51FB37-5848-4A56-97D5-25941C87DCDC}" srcOrd="0" destOrd="0" presId="urn:microsoft.com/office/officeart/2005/8/layout/vProcess5"/>
    <dgm:cxn modelId="{ACCA6347-3FC6-491D-B64D-A2D6824A9ED3}" srcId="{4131D89A-E9F2-4A4D-BC7F-D63713701CA6}" destId="{F4A7D797-7A81-41FE-9A2F-DBD40305DCF4}" srcOrd="4" destOrd="0" parTransId="{FD36B99E-C928-4DC5-A688-E5D97D7AD2FF}" sibTransId="{DD59D3BC-9CB5-44A7-844D-A95CE39D81FE}"/>
    <dgm:cxn modelId="{9AD20785-8224-4E2F-AD0E-5630E0B87910}" srcId="{4131D89A-E9F2-4A4D-BC7F-D63713701CA6}" destId="{4B32CB3F-0A54-4307-93BD-B6A3B1522E47}" srcOrd="0" destOrd="0" parTransId="{2B37DCFD-D6FD-477F-8E9F-F6236C3BDB7E}" sibTransId="{B7E8CDDA-12E8-4C56-966D-5BDE47166D5F}"/>
    <dgm:cxn modelId="{F655C0B9-A3D5-40FB-AE2D-9719CCD68ED6}" type="presOf" srcId="{6D338892-41E1-4140-B55F-2B4B17856B66}" destId="{4AA4C81B-DDFD-4199-82F7-0D3A78870C31}" srcOrd="0" destOrd="0" presId="urn:microsoft.com/office/officeart/2005/8/layout/vProcess5"/>
    <dgm:cxn modelId="{E6DDA9C7-2C5B-4274-90FC-31182CC0DC09}" type="presOf" srcId="{4131D89A-E9F2-4A4D-BC7F-D63713701CA6}" destId="{9DBB1FF5-7F8D-4DBB-958E-C16701A2E608}" srcOrd="0" destOrd="0" presId="urn:microsoft.com/office/officeart/2005/8/layout/vProcess5"/>
    <dgm:cxn modelId="{6720C4D4-0812-42D0-90E4-D2D325154C45}" type="presOf" srcId="{16E456C4-F52E-40D7-B95F-58954F689477}" destId="{F0BA6151-0537-4B27-A007-9D03615F6D69}" srcOrd="0" destOrd="0" presId="urn:microsoft.com/office/officeart/2005/8/layout/vProcess5"/>
    <dgm:cxn modelId="{008735DE-58F4-4B58-BD97-6D08E47A54D8}" type="presOf" srcId="{4B32CB3F-0A54-4307-93BD-B6A3B1522E47}" destId="{FA4F5DD1-A591-4CC3-8196-71A8846D37E5}" srcOrd="0" destOrd="0" presId="urn:microsoft.com/office/officeart/2005/8/layout/vProcess5"/>
    <dgm:cxn modelId="{43509AFB-692A-4382-A7D5-146B8EC1BF6F}" type="presOf" srcId="{F4A7D797-7A81-41FE-9A2F-DBD40305DCF4}" destId="{E9FA6CAA-19F0-440D-8319-2643B5C208FA}" srcOrd="0" destOrd="0" presId="urn:microsoft.com/office/officeart/2005/8/layout/vProcess5"/>
    <dgm:cxn modelId="{66D5E2FD-7AEC-429A-81ED-1A199349962E}" type="presOf" srcId="{E4B84AF5-4C20-4147-896C-001D806BD85F}" destId="{F65244DF-CA79-466E-98DD-CC1023B8649E}" srcOrd="1" destOrd="0" presId="urn:microsoft.com/office/officeart/2005/8/layout/vProcess5"/>
    <dgm:cxn modelId="{DF7E8197-17B1-47EA-B8EE-E4C290FAE080}" type="presParOf" srcId="{9DBB1FF5-7F8D-4DBB-958E-C16701A2E608}" destId="{E94DC170-14A7-440D-99BF-76404D26EE75}" srcOrd="0" destOrd="0" presId="urn:microsoft.com/office/officeart/2005/8/layout/vProcess5"/>
    <dgm:cxn modelId="{67DFF1C2-058B-4C22-9BF8-9FF202D1099F}" type="presParOf" srcId="{9DBB1FF5-7F8D-4DBB-958E-C16701A2E608}" destId="{FA4F5DD1-A591-4CC3-8196-71A8846D37E5}" srcOrd="1" destOrd="0" presId="urn:microsoft.com/office/officeart/2005/8/layout/vProcess5"/>
    <dgm:cxn modelId="{49F13720-6D74-4822-8E85-1D63E2F3570C}" type="presParOf" srcId="{9DBB1FF5-7F8D-4DBB-958E-C16701A2E608}" destId="{39046D32-B64C-469B-B912-B5F25181AE3C}" srcOrd="2" destOrd="0" presId="urn:microsoft.com/office/officeart/2005/8/layout/vProcess5"/>
    <dgm:cxn modelId="{C83E721D-1BAA-488C-A87B-E966507E781B}" type="presParOf" srcId="{9DBB1FF5-7F8D-4DBB-958E-C16701A2E608}" destId="{CFAA6CCD-841E-4431-A74D-11E98C8799B9}" srcOrd="3" destOrd="0" presId="urn:microsoft.com/office/officeart/2005/8/layout/vProcess5"/>
    <dgm:cxn modelId="{53C6ACCA-EDE4-468E-83B3-B8FB22C65148}" type="presParOf" srcId="{9DBB1FF5-7F8D-4DBB-958E-C16701A2E608}" destId="{4AA4C81B-DDFD-4199-82F7-0D3A78870C31}" srcOrd="4" destOrd="0" presId="urn:microsoft.com/office/officeart/2005/8/layout/vProcess5"/>
    <dgm:cxn modelId="{2CC1428C-9689-4F0D-9CF1-D830D0DA43B2}" type="presParOf" srcId="{9DBB1FF5-7F8D-4DBB-958E-C16701A2E608}" destId="{E9FA6CAA-19F0-440D-8319-2643B5C208FA}" srcOrd="5" destOrd="0" presId="urn:microsoft.com/office/officeart/2005/8/layout/vProcess5"/>
    <dgm:cxn modelId="{96FBFCE4-9D08-4EFE-BA0E-A0116111DE3A}" type="presParOf" srcId="{9DBB1FF5-7F8D-4DBB-958E-C16701A2E608}" destId="{A519DCA1-750B-461F-9B7E-FD7DED031A9D}" srcOrd="6" destOrd="0" presId="urn:microsoft.com/office/officeart/2005/8/layout/vProcess5"/>
    <dgm:cxn modelId="{1E63A1DB-A8B4-429E-9D0B-66A1D3532820}" type="presParOf" srcId="{9DBB1FF5-7F8D-4DBB-958E-C16701A2E608}" destId="{ED51FB37-5848-4A56-97D5-25941C87DCDC}" srcOrd="7" destOrd="0" presId="urn:microsoft.com/office/officeart/2005/8/layout/vProcess5"/>
    <dgm:cxn modelId="{F32C93E3-030F-48DA-86CE-DC769C1B73ED}" type="presParOf" srcId="{9DBB1FF5-7F8D-4DBB-958E-C16701A2E608}" destId="{B5E54959-482A-408B-BA10-EBA5E70DEE02}" srcOrd="8" destOrd="0" presId="urn:microsoft.com/office/officeart/2005/8/layout/vProcess5"/>
    <dgm:cxn modelId="{AE23AC4F-9F1D-4C0E-BB3F-AEC1346B3EE3}" type="presParOf" srcId="{9DBB1FF5-7F8D-4DBB-958E-C16701A2E608}" destId="{F0BA6151-0537-4B27-A007-9D03615F6D69}" srcOrd="9" destOrd="0" presId="urn:microsoft.com/office/officeart/2005/8/layout/vProcess5"/>
    <dgm:cxn modelId="{A821EFEE-B7B1-4861-A209-7A905C98B44F}" type="presParOf" srcId="{9DBB1FF5-7F8D-4DBB-958E-C16701A2E608}" destId="{1A7CC7CD-C14E-46C9-AEFC-BEE41E39FF80}" srcOrd="10" destOrd="0" presId="urn:microsoft.com/office/officeart/2005/8/layout/vProcess5"/>
    <dgm:cxn modelId="{9B126AF5-DBED-4993-AD8B-17CC4A062F3E}" type="presParOf" srcId="{9DBB1FF5-7F8D-4DBB-958E-C16701A2E608}" destId="{F65244DF-CA79-466E-98DD-CC1023B8649E}" srcOrd="11" destOrd="0" presId="urn:microsoft.com/office/officeart/2005/8/layout/vProcess5"/>
    <dgm:cxn modelId="{9BB301F0-3337-4366-BCC6-E9BC8E5E3DBC}" type="presParOf" srcId="{9DBB1FF5-7F8D-4DBB-958E-C16701A2E608}" destId="{623ED2D2-C32B-4ADE-A852-99DA680726AD}" srcOrd="12" destOrd="0" presId="urn:microsoft.com/office/officeart/2005/8/layout/vProcess5"/>
    <dgm:cxn modelId="{9BF38592-2FF9-4EA7-B8CB-E90973F7927B}" type="presParOf" srcId="{9DBB1FF5-7F8D-4DBB-958E-C16701A2E608}" destId="{A6A72835-251C-4E21-AC36-597675A0807F}" srcOrd="13" destOrd="0" presId="urn:microsoft.com/office/officeart/2005/8/layout/vProcess5"/>
    <dgm:cxn modelId="{564709A8-D9BC-48F3-A0E3-D5EAE2F0158A}" type="presParOf" srcId="{9DBB1FF5-7F8D-4DBB-958E-C16701A2E608}" destId="{C44729E6-D85A-47F3-93C4-F005EF46BC17}" srcOrd="14" destOrd="0" presId="urn:microsoft.com/office/officeart/2005/8/layout/vProcess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352311-102F-4B08-8DF9-581F40C2D5EC}">
      <dsp:nvSpPr>
        <dsp:cNvPr id="0" name=""/>
        <dsp:cNvSpPr/>
      </dsp:nvSpPr>
      <dsp:spPr>
        <a:xfrm>
          <a:off x="5690" y="2525246"/>
          <a:ext cx="2116927" cy="846770"/>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None/>
          </a:pPr>
          <a:r>
            <a:rPr lang="en-GB" sz="1800" kern="1200" dirty="0"/>
            <a:t>Harmless banter</a:t>
          </a:r>
        </a:p>
      </dsp:txBody>
      <dsp:txXfrm>
        <a:off x="429075" y="2525246"/>
        <a:ext cx="1270157" cy="846770"/>
      </dsp:txXfrm>
    </dsp:sp>
    <dsp:sp modelId="{6D090D54-00EF-4006-AD24-A6D354765F7A}">
      <dsp:nvSpPr>
        <dsp:cNvPr id="0" name=""/>
        <dsp:cNvSpPr/>
      </dsp:nvSpPr>
      <dsp:spPr>
        <a:xfrm>
          <a:off x="1910924" y="2525246"/>
          <a:ext cx="2116927" cy="846770"/>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None/>
          </a:pPr>
          <a:r>
            <a:rPr lang="en-GB" sz="1800" kern="1200" dirty="0"/>
            <a:t>Awkward</a:t>
          </a:r>
        </a:p>
      </dsp:txBody>
      <dsp:txXfrm>
        <a:off x="2334309" y="2525246"/>
        <a:ext cx="1270157" cy="846770"/>
      </dsp:txXfrm>
    </dsp:sp>
    <dsp:sp modelId="{6BD5177B-53CB-41A6-B4C4-32307C4BD53F}">
      <dsp:nvSpPr>
        <dsp:cNvPr id="0" name=""/>
        <dsp:cNvSpPr/>
      </dsp:nvSpPr>
      <dsp:spPr>
        <a:xfrm>
          <a:off x="3816159" y="2525246"/>
          <a:ext cx="2116927" cy="846770"/>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None/>
          </a:pPr>
          <a:r>
            <a:rPr lang="en-GB" sz="1800" kern="1200" dirty="0"/>
            <a:t>Insensitive</a:t>
          </a:r>
        </a:p>
      </dsp:txBody>
      <dsp:txXfrm>
        <a:off x="4239544" y="2525246"/>
        <a:ext cx="1270157" cy="846770"/>
      </dsp:txXfrm>
    </dsp:sp>
    <dsp:sp modelId="{F12744A4-108C-4E62-8FD0-BE5E00766C33}">
      <dsp:nvSpPr>
        <dsp:cNvPr id="0" name=""/>
        <dsp:cNvSpPr/>
      </dsp:nvSpPr>
      <dsp:spPr>
        <a:xfrm>
          <a:off x="5721393" y="2525246"/>
          <a:ext cx="2116927" cy="846770"/>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None/>
          </a:pPr>
          <a:r>
            <a:rPr lang="en-GB" sz="1800" kern="1200" dirty="0"/>
            <a:t>Harsh</a:t>
          </a:r>
        </a:p>
      </dsp:txBody>
      <dsp:txXfrm>
        <a:off x="6144778" y="2525246"/>
        <a:ext cx="1270157" cy="846770"/>
      </dsp:txXfrm>
    </dsp:sp>
    <dsp:sp modelId="{A79F4290-F56D-4B2C-BB36-BB29B5375060}">
      <dsp:nvSpPr>
        <dsp:cNvPr id="0" name=""/>
        <dsp:cNvSpPr/>
      </dsp:nvSpPr>
      <dsp:spPr>
        <a:xfrm>
          <a:off x="7626627" y="2525246"/>
          <a:ext cx="2116927" cy="846770"/>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None/>
          </a:pPr>
          <a:r>
            <a:rPr lang="en-GB" sz="1800" kern="1200" dirty="0"/>
            <a:t>Upsetting</a:t>
          </a:r>
        </a:p>
      </dsp:txBody>
      <dsp:txXfrm>
        <a:off x="8050012" y="2525246"/>
        <a:ext cx="1270157" cy="846770"/>
      </dsp:txXfrm>
    </dsp:sp>
    <dsp:sp modelId="{8803D797-899B-42DB-AA63-0E7FCB99D9A9}">
      <dsp:nvSpPr>
        <dsp:cNvPr id="0" name=""/>
        <dsp:cNvSpPr/>
      </dsp:nvSpPr>
      <dsp:spPr>
        <a:xfrm>
          <a:off x="9531862" y="2525246"/>
          <a:ext cx="2116927" cy="846770"/>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None/>
          </a:pPr>
          <a:r>
            <a:rPr lang="en-GB" sz="1800" kern="1200" dirty="0"/>
            <a:t>Dangerous</a:t>
          </a:r>
        </a:p>
      </dsp:txBody>
      <dsp:txXfrm>
        <a:off x="9955247" y="2525246"/>
        <a:ext cx="1270157" cy="84677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4F5DD1-A591-4CC3-8196-71A8846D37E5}">
      <dsp:nvSpPr>
        <dsp:cNvPr id="0" name=""/>
        <dsp:cNvSpPr/>
      </dsp:nvSpPr>
      <dsp:spPr>
        <a:xfrm>
          <a:off x="0" y="0"/>
          <a:ext cx="8897112" cy="107647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GB" sz="3300" kern="1200" dirty="0"/>
            <a:t>Focus group</a:t>
          </a:r>
        </a:p>
      </dsp:txBody>
      <dsp:txXfrm>
        <a:off x="31529" y="31529"/>
        <a:ext cx="7609568" cy="1013412"/>
      </dsp:txXfrm>
    </dsp:sp>
    <dsp:sp modelId="{39046D32-B64C-469B-B912-B5F25181AE3C}">
      <dsp:nvSpPr>
        <dsp:cNvPr id="0" name=""/>
        <dsp:cNvSpPr/>
      </dsp:nvSpPr>
      <dsp:spPr>
        <a:xfrm>
          <a:off x="664394" y="1225980"/>
          <a:ext cx="8897112" cy="107647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GB" sz="3300" kern="1200" dirty="0"/>
            <a:t>Clarifying and aligning</a:t>
          </a:r>
        </a:p>
      </dsp:txBody>
      <dsp:txXfrm>
        <a:off x="695923" y="1257509"/>
        <a:ext cx="7469953" cy="1013412"/>
      </dsp:txXfrm>
    </dsp:sp>
    <dsp:sp modelId="{CFAA6CCD-841E-4431-A74D-11E98C8799B9}">
      <dsp:nvSpPr>
        <dsp:cNvPr id="0" name=""/>
        <dsp:cNvSpPr/>
      </dsp:nvSpPr>
      <dsp:spPr>
        <a:xfrm>
          <a:off x="1328789" y="2451960"/>
          <a:ext cx="8897112" cy="107647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GB" sz="3300" kern="1200" dirty="0"/>
            <a:t>Small group</a:t>
          </a:r>
        </a:p>
      </dsp:txBody>
      <dsp:txXfrm>
        <a:off x="1360318" y="2483489"/>
        <a:ext cx="7469953" cy="1013412"/>
      </dsp:txXfrm>
    </dsp:sp>
    <dsp:sp modelId="{4AA4C81B-DDFD-4199-82F7-0D3A78870C31}">
      <dsp:nvSpPr>
        <dsp:cNvPr id="0" name=""/>
        <dsp:cNvSpPr/>
      </dsp:nvSpPr>
      <dsp:spPr>
        <a:xfrm>
          <a:off x="1993184" y="3677941"/>
          <a:ext cx="8897112" cy="107647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GB" sz="3300" kern="1200" dirty="0"/>
            <a:t>Spread the training out wider</a:t>
          </a:r>
        </a:p>
      </dsp:txBody>
      <dsp:txXfrm>
        <a:off x="2024713" y="3709470"/>
        <a:ext cx="7469953" cy="1013412"/>
      </dsp:txXfrm>
    </dsp:sp>
    <dsp:sp modelId="{E9FA6CAA-19F0-440D-8319-2643B5C208FA}">
      <dsp:nvSpPr>
        <dsp:cNvPr id="0" name=""/>
        <dsp:cNvSpPr/>
      </dsp:nvSpPr>
      <dsp:spPr>
        <a:xfrm>
          <a:off x="2657578" y="4903921"/>
          <a:ext cx="8897112" cy="107647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GB" sz="3300" kern="1200" dirty="0"/>
            <a:t>Agree how you will revisit </a:t>
          </a:r>
          <a:r>
            <a:rPr lang="en-GB" sz="3300" kern="1200"/>
            <a:t>the concepts</a:t>
          </a:r>
        </a:p>
      </dsp:txBody>
      <dsp:txXfrm>
        <a:off x="2689107" y="4935450"/>
        <a:ext cx="7469953" cy="1013412"/>
      </dsp:txXfrm>
    </dsp:sp>
    <dsp:sp modelId="{A519DCA1-750B-461F-9B7E-FD7DED031A9D}">
      <dsp:nvSpPr>
        <dsp:cNvPr id="0" name=""/>
        <dsp:cNvSpPr/>
      </dsp:nvSpPr>
      <dsp:spPr>
        <a:xfrm>
          <a:off x="8197406" y="786421"/>
          <a:ext cx="699705" cy="699705"/>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1466850">
            <a:lnSpc>
              <a:spcPct val="90000"/>
            </a:lnSpc>
            <a:spcBef>
              <a:spcPct val="0"/>
            </a:spcBef>
            <a:spcAft>
              <a:spcPct val="35000"/>
            </a:spcAft>
            <a:buNone/>
          </a:pPr>
          <a:endParaRPr lang="en-GB" sz="3300" kern="1200"/>
        </a:p>
      </dsp:txBody>
      <dsp:txXfrm>
        <a:off x="8354840" y="786421"/>
        <a:ext cx="384837" cy="526528"/>
      </dsp:txXfrm>
    </dsp:sp>
    <dsp:sp modelId="{ED51FB37-5848-4A56-97D5-25941C87DCDC}">
      <dsp:nvSpPr>
        <dsp:cNvPr id="0" name=""/>
        <dsp:cNvSpPr/>
      </dsp:nvSpPr>
      <dsp:spPr>
        <a:xfrm>
          <a:off x="8861800" y="2012401"/>
          <a:ext cx="699705" cy="699705"/>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1466850">
            <a:lnSpc>
              <a:spcPct val="90000"/>
            </a:lnSpc>
            <a:spcBef>
              <a:spcPct val="0"/>
            </a:spcBef>
            <a:spcAft>
              <a:spcPct val="35000"/>
            </a:spcAft>
            <a:buNone/>
          </a:pPr>
          <a:endParaRPr lang="en-GB" sz="3300" kern="1200"/>
        </a:p>
      </dsp:txBody>
      <dsp:txXfrm>
        <a:off x="9019234" y="2012401"/>
        <a:ext cx="384837" cy="526528"/>
      </dsp:txXfrm>
    </dsp:sp>
    <dsp:sp modelId="{B5E54959-482A-408B-BA10-EBA5E70DEE02}">
      <dsp:nvSpPr>
        <dsp:cNvPr id="0" name=""/>
        <dsp:cNvSpPr/>
      </dsp:nvSpPr>
      <dsp:spPr>
        <a:xfrm>
          <a:off x="9526195" y="3220441"/>
          <a:ext cx="699705" cy="699705"/>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1466850">
            <a:lnSpc>
              <a:spcPct val="90000"/>
            </a:lnSpc>
            <a:spcBef>
              <a:spcPct val="0"/>
            </a:spcBef>
            <a:spcAft>
              <a:spcPct val="35000"/>
            </a:spcAft>
            <a:buNone/>
          </a:pPr>
          <a:endParaRPr lang="en-GB" sz="3300" kern="1200"/>
        </a:p>
      </dsp:txBody>
      <dsp:txXfrm>
        <a:off x="9683629" y="3220441"/>
        <a:ext cx="384837" cy="526528"/>
      </dsp:txXfrm>
    </dsp:sp>
    <dsp:sp modelId="{F0BA6151-0537-4B27-A007-9D03615F6D69}">
      <dsp:nvSpPr>
        <dsp:cNvPr id="0" name=""/>
        <dsp:cNvSpPr/>
      </dsp:nvSpPr>
      <dsp:spPr>
        <a:xfrm>
          <a:off x="10190590" y="4458382"/>
          <a:ext cx="699705" cy="699705"/>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1466850">
            <a:lnSpc>
              <a:spcPct val="90000"/>
            </a:lnSpc>
            <a:spcBef>
              <a:spcPct val="0"/>
            </a:spcBef>
            <a:spcAft>
              <a:spcPct val="35000"/>
            </a:spcAft>
            <a:buNone/>
          </a:pPr>
          <a:endParaRPr lang="en-GB" sz="3300" kern="1200"/>
        </a:p>
      </dsp:txBody>
      <dsp:txXfrm>
        <a:off x="10348024" y="4458382"/>
        <a:ext cx="384837" cy="526528"/>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C3C378-3EF4-4AB1-AA50-F473E6A4E97A}" type="datetimeFigureOut">
              <a:rPr lang="en-GB" smtClean="0"/>
              <a:t>27/02/2024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5F8622-56BD-4E1A-A094-D1647C5182A4}" type="slidenum">
              <a:rPr lang="en-GB" smtClean="0"/>
              <a:t>‹#›</a:t>
            </a:fld>
            <a:endParaRPr lang="en-GB"/>
          </a:p>
        </p:txBody>
      </p:sp>
    </p:spTree>
    <p:extLst>
      <p:ext uri="{BB962C8B-B14F-4D97-AF65-F5344CB8AC3E}">
        <p14:creationId xmlns:p14="http://schemas.microsoft.com/office/powerpoint/2010/main" val="38568831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27aaf867004_0_1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27aaf867004_0_1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27aaf867004_0_1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27aaf867004_0_1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27aaf867004_0_1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27aaf867004_0_1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27aaf867004_0_1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27aaf867004_0_1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415611" y="992767"/>
            <a:ext cx="11360800" cy="2736800"/>
          </a:xfrm>
          <a:prstGeom prst="rect">
            <a:avLst/>
          </a:prstGeom>
        </p:spPr>
        <p:txBody>
          <a:bodyPr spcFirstLastPara="1" wrap="square" lIns="91425" tIns="91425" rIns="91425" bIns="91425" anchor="b" anchorCtr="0">
            <a:normAutofit/>
          </a:bodyPr>
          <a:lstStyle>
            <a:lvl1pPr lvl="0" algn="ctr" rtl="0">
              <a:spcBef>
                <a:spcPts val="0"/>
              </a:spcBef>
              <a:spcAft>
                <a:spcPts val="0"/>
              </a:spcAft>
              <a:buSzPts val="5200"/>
              <a:buNone/>
              <a:defRPr sz="6933"/>
            </a:lvl1pPr>
            <a:lvl2pPr lvl="1" algn="ctr" rtl="0">
              <a:spcBef>
                <a:spcPts val="0"/>
              </a:spcBef>
              <a:spcAft>
                <a:spcPts val="0"/>
              </a:spcAft>
              <a:buSzPts val="5200"/>
              <a:buNone/>
              <a:defRPr sz="6933"/>
            </a:lvl2pPr>
            <a:lvl3pPr lvl="2" algn="ctr" rtl="0">
              <a:spcBef>
                <a:spcPts val="0"/>
              </a:spcBef>
              <a:spcAft>
                <a:spcPts val="0"/>
              </a:spcAft>
              <a:buSzPts val="5200"/>
              <a:buNone/>
              <a:defRPr sz="6933"/>
            </a:lvl3pPr>
            <a:lvl4pPr lvl="3" algn="ctr" rtl="0">
              <a:spcBef>
                <a:spcPts val="0"/>
              </a:spcBef>
              <a:spcAft>
                <a:spcPts val="0"/>
              </a:spcAft>
              <a:buSzPts val="5200"/>
              <a:buNone/>
              <a:defRPr sz="6933"/>
            </a:lvl4pPr>
            <a:lvl5pPr lvl="4" algn="ctr" rtl="0">
              <a:spcBef>
                <a:spcPts val="0"/>
              </a:spcBef>
              <a:spcAft>
                <a:spcPts val="0"/>
              </a:spcAft>
              <a:buSzPts val="5200"/>
              <a:buNone/>
              <a:defRPr sz="6933"/>
            </a:lvl5pPr>
            <a:lvl6pPr lvl="5" algn="ctr" rtl="0">
              <a:spcBef>
                <a:spcPts val="0"/>
              </a:spcBef>
              <a:spcAft>
                <a:spcPts val="0"/>
              </a:spcAft>
              <a:buSzPts val="5200"/>
              <a:buNone/>
              <a:defRPr sz="6933"/>
            </a:lvl6pPr>
            <a:lvl7pPr lvl="6" algn="ctr" rtl="0">
              <a:spcBef>
                <a:spcPts val="0"/>
              </a:spcBef>
              <a:spcAft>
                <a:spcPts val="0"/>
              </a:spcAft>
              <a:buSzPts val="5200"/>
              <a:buNone/>
              <a:defRPr sz="6933"/>
            </a:lvl7pPr>
            <a:lvl8pPr lvl="7" algn="ctr" rtl="0">
              <a:spcBef>
                <a:spcPts val="0"/>
              </a:spcBef>
              <a:spcAft>
                <a:spcPts val="0"/>
              </a:spcAft>
              <a:buSzPts val="5200"/>
              <a:buNone/>
              <a:defRPr sz="6933"/>
            </a:lvl8pPr>
            <a:lvl9pPr lvl="8" algn="ctr" rtl="0">
              <a:spcBef>
                <a:spcPts val="0"/>
              </a:spcBef>
              <a:spcAft>
                <a:spcPts val="0"/>
              </a:spcAft>
              <a:buSzPts val="5200"/>
              <a:buNone/>
              <a:defRPr sz="6933"/>
            </a:lvl9pPr>
          </a:lstStyle>
          <a:p>
            <a:endParaRPr/>
          </a:p>
        </p:txBody>
      </p:sp>
      <p:sp>
        <p:nvSpPr>
          <p:cNvPr id="12" name="Google Shape;12;p2"/>
          <p:cNvSpPr txBox="1">
            <a:spLocks noGrp="1"/>
          </p:cNvSpPr>
          <p:nvPr>
            <p:ph type="subTitle" idx="1"/>
          </p:nvPr>
        </p:nvSpPr>
        <p:spPr>
          <a:xfrm>
            <a:off x="415600" y="3778833"/>
            <a:ext cx="11360800" cy="10568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SzPts val="2800"/>
              <a:buNone/>
              <a:defRPr sz="3733"/>
            </a:lvl1pPr>
            <a:lvl2pPr lvl="1" algn="ctr" rtl="0">
              <a:lnSpc>
                <a:spcPct val="100000"/>
              </a:lnSpc>
              <a:spcBef>
                <a:spcPts val="0"/>
              </a:spcBef>
              <a:spcAft>
                <a:spcPts val="0"/>
              </a:spcAft>
              <a:buSzPts val="2800"/>
              <a:buNone/>
              <a:defRPr sz="3733"/>
            </a:lvl2pPr>
            <a:lvl3pPr lvl="2" algn="ctr" rtl="0">
              <a:lnSpc>
                <a:spcPct val="100000"/>
              </a:lnSpc>
              <a:spcBef>
                <a:spcPts val="0"/>
              </a:spcBef>
              <a:spcAft>
                <a:spcPts val="0"/>
              </a:spcAft>
              <a:buSzPts val="2800"/>
              <a:buNone/>
              <a:defRPr sz="3733"/>
            </a:lvl3pPr>
            <a:lvl4pPr lvl="3" algn="ctr" rtl="0">
              <a:lnSpc>
                <a:spcPct val="100000"/>
              </a:lnSpc>
              <a:spcBef>
                <a:spcPts val="0"/>
              </a:spcBef>
              <a:spcAft>
                <a:spcPts val="0"/>
              </a:spcAft>
              <a:buSzPts val="2800"/>
              <a:buNone/>
              <a:defRPr sz="3733"/>
            </a:lvl4pPr>
            <a:lvl5pPr lvl="4" algn="ctr" rtl="0">
              <a:lnSpc>
                <a:spcPct val="100000"/>
              </a:lnSpc>
              <a:spcBef>
                <a:spcPts val="0"/>
              </a:spcBef>
              <a:spcAft>
                <a:spcPts val="0"/>
              </a:spcAft>
              <a:buSzPts val="2800"/>
              <a:buNone/>
              <a:defRPr sz="3733"/>
            </a:lvl5pPr>
            <a:lvl6pPr lvl="5" algn="ctr" rtl="0">
              <a:lnSpc>
                <a:spcPct val="100000"/>
              </a:lnSpc>
              <a:spcBef>
                <a:spcPts val="0"/>
              </a:spcBef>
              <a:spcAft>
                <a:spcPts val="0"/>
              </a:spcAft>
              <a:buSzPts val="2800"/>
              <a:buNone/>
              <a:defRPr sz="3733"/>
            </a:lvl6pPr>
            <a:lvl7pPr lvl="6" algn="ctr" rtl="0">
              <a:lnSpc>
                <a:spcPct val="100000"/>
              </a:lnSpc>
              <a:spcBef>
                <a:spcPts val="0"/>
              </a:spcBef>
              <a:spcAft>
                <a:spcPts val="0"/>
              </a:spcAft>
              <a:buSzPts val="2800"/>
              <a:buNone/>
              <a:defRPr sz="3733"/>
            </a:lvl7pPr>
            <a:lvl8pPr lvl="7" algn="ctr" rtl="0">
              <a:lnSpc>
                <a:spcPct val="100000"/>
              </a:lnSpc>
              <a:spcBef>
                <a:spcPts val="0"/>
              </a:spcBef>
              <a:spcAft>
                <a:spcPts val="0"/>
              </a:spcAft>
              <a:buSzPts val="2800"/>
              <a:buNone/>
              <a:defRPr sz="3733"/>
            </a:lvl8pPr>
            <a:lvl9pPr lvl="8" algn="ctr" rtl="0">
              <a:lnSpc>
                <a:spcPct val="100000"/>
              </a:lnSpc>
              <a:spcBef>
                <a:spcPts val="0"/>
              </a:spcBef>
              <a:spcAft>
                <a:spcPts val="0"/>
              </a:spcAft>
              <a:buSzPts val="2800"/>
              <a:buNone/>
              <a:defRPr sz="3733"/>
            </a:lvl9pPr>
          </a:lstStyle>
          <a:p>
            <a:endParaRPr/>
          </a:p>
        </p:txBody>
      </p:sp>
      <p:sp>
        <p:nvSpPr>
          <p:cNvPr id="13" name="Google Shape;13;p2"/>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2376141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415600" y="1474833"/>
            <a:ext cx="11360800" cy="2618000"/>
          </a:xfrm>
          <a:prstGeom prst="rect">
            <a:avLst/>
          </a:prstGeom>
        </p:spPr>
        <p:txBody>
          <a:bodyPr spcFirstLastPara="1" wrap="square" lIns="91425" tIns="91425" rIns="91425" bIns="91425" anchor="b" anchorCtr="0">
            <a:normAutofit/>
          </a:bodyPr>
          <a:lstStyle>
            <a:lvl1pPr lvl="0" algn="ctr" rtl="0">
              <a:spcBef>
                <a:spcPts val="0"/>
              </a:spcBef>
              <a:spcAft>
                <a:spcPts val="0"/>
              </a:spcAft>
              <a:buSzPts val="12000"/>
              <a:buNone/>
              <a:defRPr sz="16000"/>
            </a:lvl1pPr>
            <a:lvl2pPr lvl="1" algn="ctr" rtl="0">
              <a:spcBef>
                <a:spcPts val="0"/>
              </a:spcBef>
              <a:spcAft>
                <a:spcPts val="0"/>
              </a:spcAft>
              <a:buSzPts val="12000"/>
              <a:buNone/>
              <a:defRPr sz="16000"/>
            </a:lvl2pPr>
            <a:lvl3pPr lvl="2" algn="ctr" rtl="0">
              <a:spcBef>
                <a:spcPts val="0"/>
              </a:spcBef>
              <a:spcAft>
                <a:spcPts val="0"/>
              </a:spcAft>
              <a:buSzPts val="12000"/>
              <a:buNone/>
              <a:defRPr sz="16000"/>
            </a:lvl3pPr>
            <a:lvl4pPr lvl="3" algn="ctr" rtl="0">
              <a:spcBef>
                <a:spcPts val="0"/>
              </a:spcBef>
              <a:spcAft>
                <a:spcPts val="0"/>
              </a:spcAft>
              <a:buSzPts val="12000"/>
              <a:buNone/>
              <a:defRPr sz="16000"/>
            </a:lvl4pPr>
            <a:lvl5pPr lvl="4" algn="ctr" rtl="0">
              <a:spcBef>
                <a:spcPts val="0"/>
              </a:spcBef>
              <a:spcAft>
                <a:spcPts val="0"/>
              </a:spcAft>
              <a:buSzPts val="12000"/>
              <a:buNone/>
              <a:defRPr sz="16000"/>
            </a:lvl5pPr>
            <a:lvl6pPr lvl="5" algn="ctr" rtl="0">
              <a:spcBef>
                <a:spcPts val="0"/>
              </a:spcBef>
              <a:spcAft>
                <a:spcPts val="0"/>
              </a:spcAft>
              <a:buSzPts val="12000"/>
              <a:buNone/>
              <a:defRPr sz="16000"/>
            </a:lvl6pPr>
            <a:lvl7pPr lvl="6" algn="ctr" rtl="0">
              <a:spcBef>
                <a:spcPts val="0"/>
              </a:spcBef>
              <a:spcAft>
                <a:spcPts val="0"/>
              </a:spcAft>
              <a:buSzPts val="12000"/>
              <a:buNone/>
              <a:defRPr sz="16000"/>
            </a:lvl7pPr>
            <a:lvl8pPr lvl="7" algn="ctr" rtl="0">
              <a:spcBef>
                <a:spcPts val="0"/>
              </a:spcBef>
              <a:spcAft>
                <a:spcPts val="0"/>
              </a:spcAft>
              <a:buSzPts val="12000"/>
              <a:buNone/>
              <a:defRPr sz="16000"/>
            </a:lvl8pPr>
            <a:lvl9pPr lvl="8" algn="ctr" rtl="0">
              <a:spcBef>
                <a:spcPts val="0"/>
              </a:spcBef>
              <a:spcAft>
                <a:spcPts val="0"/>
              </a:spcAft>
              <a:buSzPts val="12000"/>
              <a:buNone/>
              <a:defRPr sz="16000"/>
            </a:lvl9pPr>
          </a:lstStyle>
          <a:p>
            <a:r>
              <a:t>xx%</a:t>
            </a:r>
          </a:p>
        </p:txBody>
      </p:sp>
      <p:sp>
        <p:nvSpPr>
          <p:cNvPr id="47" name="Google Shape;47;p11"/>
          <p:cNvSpPr txBox="1">
            <a:spLocks noGrp="1"/>
          </p:cNvSpPr>
          <p:nvPr>
            <p:ph type="body" idx="1"/>
          </p:nvPr>
        </p:nvSpPr>
        <p:spPr>
          <a:xfrm>
            <a:off x="415600" y="4202967"/>
            <a:ext cx="11360800" cy="1734400"/>
          </a:xfrm>
          <a:prstGeom prst="rect">
            <a:avLst/>
          </a:prstGeom>
        </p:spPr>
        <p:txBody>
          <a:bodyPr spcFirstLastPara="1" wrap="square" lIns="91425" tIns="91425" rIns="91425" bIns="91425" anchor="t" anchorCtr="0">
            <a:normAutofit/>
          </a:bodyPr>
          <a:lstStyle>
            <a:lvl1pPr marL="609585" lvl="0" indent="-457189" algn="ctr" rtl="0">
              <a:spcBef>
                <a:spcPts val="0"/>
              </a:spcBef>
              <a:spcAft>
                <a:spcPts val="0"/>
              </a:spcAft>
              <a:buSzPts val="1800"/>
              <a:buChar char="●"/>
              <a:defRPr/>
            </a:lvl1pPr>
            <a:lvl2pPr marL="1219170" lvl="1" indent="-423323" algn="ctr" rtl="0">
              <a:spcBef>
                <a:spcPts val="0"/>
              </a:spcBef>
              <a:spcAft>
                <a:spcPts val="0"/>
              </a:spcAft>
              <a:buSzPts val="1400"/>
              <a:buChar char="○"/>
              <a:defRPr/>
            </a:lvl2pPr>
            <a:lvl3pPr marL="1828754" lvl="2" indent="-423323" algn="ctr" rtl="0">
              <a:spcBef>
                <a:spcPts val="0"/>
              </a:spcBef>
              <a:spcAft>
                <a:spcPts val="0"/>
              </a:spcAft>
              <a:buSzPts val="1400"/>
              <a:buChar char="■"/>
              <a:defRPr/>
            </a:lvl3pPr>
            <a:lvl4pPr marL="2438339" lvl="3" indent="-423323" algn="ctr" rtl="0">
              <a:spcBef>
                <a:spcPts val="0"/>
              </a:spcBef>
              <a:spcAft>
                <a:spcPts val="0"/>
              </a:spcAft>
              <a:buSzPts val="1400"/>
              <a:buChar char="●"/>
              <a:defRPr/>
            </a:lvl4pPr>
            <a:lvl5pPr marL="3047924" lvl="4" indent="-423323" algn="ctr" rtl="0">
              <a:spcBef>
                <a:spcPts val="0"/>
              </a:spcBef>
              <a:spcAft>
                <a:spcPts val="0"/>
              </a:spcAft>
              <a:buSzPts val="1400"/>
              <a:buChar char="○"/>
              <a:defRPr/>
            </a:lvl5pPr>
            <a:lvl6pPr marL="3657509" lvl="5" indent="-423323" algn="ctr" rtl="0">
              <a:spcBef>
                <a:spcPts val="0"/>
              </a:spcBef>
              <a:spcAft>
                <a:spcPts val="0"/>
              </a:spcAft>
              <a:buSzPts val="1400"/>
              <a:buChar char="■"/>
              <a:defRPr/>
            </a:lvl6pPr>
            <a:lvl7pPr marL="4267093" lvl="6" indent="-423323" algn="ctr" rtl="0">
              <a:spcBef>
                <a:spcPts val="0"/>
              </a:spcBef>
              <a:spcAft>
                <a:spcPts val="0"/>
              </a:spcAft>
              <a:buSzPts val="1400"/>
              <a:buChar char="●"/>
              <a:defRPr/>
            </a:lvl7pPr>
            <a:lvl8pPr marL="4876678" lvl="7" indent="-423323" algn="ctr" rtl="0">
              <a:spcBef>
                <a:spcPts val="0"/>
              </a:spcBef>
              <a:spcAft>
                <a:spcPts val="0"/>
              </a:spcAft>
              <a:buSzPts val="1400"/>
              <a:buChar char="○"/>
              <a:defRPr/>
            </a:lvl8pPr>
            <a:lvl9pPr marL="5486263" lvl="8" indent="-423323" algn="ctr" rtl="0">
              <a:spcBef>
                <a:spcPts val="0"/>
              </a:spcBef>
              <a:spcAft>
                <a:spcPts val="0"/>
              </a:spcAft>
              <a:buSzPts val="1400"/>
              <a:buChar char="■"/>
              <a:defRPr/>
            </a:lvl9pPr>
          </a:lstStyle>
          <a:p>
            <a:endParaRPr/>
          </a:p>
        </p:txBody>
      </p:sp>
      <p:sp>
        <p:nvSpPr>
          <p:cNvPr id="48" name="Google Shape;48;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2366592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4287893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415600" y="2867800"/>
            <a:ext cx="11360800" cy="1122400"/>
          </a:xfrm>
          <a:prstGeom prst="rect">
            <a:avLst/>
          </a:prstGeom>
        </p:spPr>
        <p:txBody>
          <a:bodyPr spcFirstLastPara="1" wrap="square" lIns="91425" tIns="91425" rIns="91425" bIns="91425" anchor="ctr" anchorCtr="0">
            <a:normAutofit/>
          </a:bodyPr>
          <a:lstStyle>
            <a:lvl1pPr lvl="0" algn="ctr" rtl="0">
              <a:spcBef>
                <a:spcPts val="0"/>
              </a:spcBef>
              <a:spcAft>
                <a:spcPts val="0"/>
              </a:spcAft>
              <a:buSzPts val="3600"/>
              <a:buNone/>
              <a:defRPr sz="4800"/>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16" name="Google Shape;16;p3"/>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3846464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rmAutofit/>
          </a:bodyPr>
          <a:lstStyle>
            <a:lvl1pPr marL="609585" lvl="0" indent="-457189" rtl="0">
              <a:spcBef>
                <a:spcPts val="0"/>
              </a:spcBef>
              <a:spcAft>
                <a:spcPts val="0"/>
              </a:spcAft>
              <a:buSzPts val="1800"/>
              <a:buChar char="●"/>
              <a:defRPr/>
            </a:lvl1pPr>
            <a:lvl2pPr marL="1219170" lvl="1" indent="-423323" rtl="0">
              <a:spcBef>
                <a:spcPts val="0"/>
              </a:spcBef>
              <a:spcAft>
                <a:spcPts val="0"/>
              </a:spcAft>
              <a:buSzPts val="1400"/>
              <a:buChar char="○"/>
              <a:defRPr/>
            </a:lvl2pPr>
            <a:lvl3pPr marL="1828754" lvl="2" indent="-423323" rtl="0">
              <a:spcBef>
                <a:spcPts val="0"/>
              </a:spcBef>
              <a:spcAft>
                <a:spcPts val="0"/>
              </a:spcAft>
              <a:buSzPts val="1400"/>
              <a:buChar char="■"/>
              <a:defRPr/>
            </a:lvl3pPr>
            <a:lvl4pPr marL="2438339" lvl="3" indent="-423323" rtl="0">
              <a:spcBef>
                <a:spcPts val="0"/>
              </a:spcBef>
              <a:spcAft>
                <a:spcPts val="0"/>
              </a:spcAft>
              <a:buSzPts val="1400"/>
              <a:buChar char="●"/>
              <a:defRPr/>
            </a:lvl4pPr>
            <a:lvl5pPr marL="3047924" lvl="4" indent="-423323" rtl="0">
              <a:spcBef>
                <a:spcPts val="0"/>
              </a:spcBef>
              <a:spcAft>
                <a:spcPts val="0"/>
              </a:spcAft>
              <a:buSzPts val="1400"/>
              <a:buChar char="○"/>
              <a:defRPr/>
            </a:lvl5pPr>
            <a:lvl6pPr marL="3657509" lvl="5" indent="-423323" rtl="0">
              <a:spcBef>
                <a:spcPts val="0"/>
              </a:spcBef>
              <a:spcAft>
                <a:spcPts val="0"/>
              </a:spcAft>
              <a:buSzPts val="1400"/>
              <a:buChar char="■"/>
              <a:defRPr/>
            </a:lvl6pPr>
            <a:lvl7pPr marL="4267093" lvl="6" indent="-423323" rtl="0">
              <a:spcBef>
                <a:spcPts val="0"/>
              </a:spcBef>
              <a:spcAft>
                <a:spcPts val="0"/>
              </a:spcAft>
              <a:buSzPts val="1400"/>
              <a:buChar char="●"/>
              <a:defRPr/>
            </a:lvl7pPr>
            <a:lvl8pPr marL="4876678" lvl="7" indent="-423323" rtl="0">
              <a:spcBef>
                <a:spcPts val="0"/>
              </a:spcBef>
              <a:spcAft>
                <a:spcPts val="0"/>
              </a:spcAft>
              <a:buSzPts val="1400"/>
              <a:buChar char="○"/>
              <a:defRPr/>
            </a:lvl8pPr>
            <a:lvl9pPr marL="5486263" lvl="8" indent="-423323" rtl="0">
              <a:spcBef>
                <a:spcPts val="0"/>
              </a:spcBef>
              <a:spcAft>
                <a:spcPts val="0"/>
              </a:spcAft>
              <a:buSzPts val="1400"/>
              <a:buChar char="■"/>
              <a:defRPr/>
            </a:lvl9pPr>
          </a:lstStyle>
          <a:p>
            <a:endParaRPr/>
          </a:p>
        </p:txBody>
      </p:sp>
      <p:sp>
        <p:nvSpPr>
          <p:cNvPr id="20" name="Google Shape;20;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432586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415600" y="1536633"/>
            <a:ext cx="5333200" cy="4555200"/>
          </a:xfrm>
          <a:prstGeom prst="rect">
            <a:avLst/>
          </a:prstGeom>
        </p:spPr>
        <p:txBody>
          <a:bodyPr spcFirstLastPara="1" wrap="square" lIns="91425" tIns="91425" rIns="91425" bIns="91425" anchor="t" anchorCtr="0">
            <a:normAutofit/>
          </a:bodyPr>
          <a:lstStyle>
            <a:lvl1pPr marL="609585" lvl="0" indent="-423323" rtl="0">
              <a:spcBef>
                <a:spcPts val="0"/>
              </a:spcBef>
              <a:spcAft>
                <a:spcPts val="0"/>
              </a:spcAft>
              <a:buSzPts val="1400"/>
              <a:buChar char="●"/>
              <a:defRPr sz="1867"/>
            </a:lvl1pPr>
            <a:lvl2pPr marL="1219170" lvl="1" indent="-406390" rtl="0">
              <a:spcBef>
                <a:spcPts val="0"/>
              </a:spcBef>
              <a:spcAft>
                <a:spcPts val="0"/>
              </a:spcAft>
              <a:buSzPts val="1200"/>
              <a:buChar char="○"/>
              <a:defRPr sz="1600"/>
            </a:lvl2pPr>
            <a:lvl3pPr marL="1828754" lvl="2" indent="-406390" rtl="0">
              <a:spcBef>
                <a:spcPts val="0"/>
              </a:spcBef>
              <a:spcAft>
                <a:spcPts val="0"/>
              </a:spcAft>
              <a:buSzPts val="1200"/>
              <a:buChar char="■"/>
              <a:defRPr sz="1600"/>
            </a:lvl3pPr>
            <a:lvl4pPr marL="2438339" lvl="3" indent="-406390" rtl="0">
              <a:spcBef>
                <a:spcPts val="0"/>
              </a:spcBef>
              <a:spcAft>
                <a:spcPts val="0"/>
              </a:spcAft>
              <a:buSzPts val="1200"/>
              <a:buChar char="●"/>
              <a:defRPr sz="1600"/>
            </a:lvl4pPr>
            <a:lvl5pPr marL="3047924" lvl="4" indent="-406390" rtl="0">
              <a:spcBef>
                <a:spcPts val="0"/>
              </a:spcBef>
              <a:spcAft>
                <a:spcPts val="0"/>
              </a:spcAft>
              <a:buSzPts val="1200"/>
              <a:buChar char="○"/>
              <a:defRPr sz="1600"/>
            </a:lvl5pPr>
            <a:lvl6pPr marL="3657509" lvl="5" indent="-406390" rtl="0">
              <a:spcBef>
                <a:spcPts val="0"/>
              </a:spcBef>
              <a:spcAft>
                <a:spcPts val="0"/>
              </a:spcAft>
              <a:buSzPts val="1200"/>
              <a:buChar char="■"/>
              <a:defRPr sz="1600"/>
            </a:lvl6pPr>
            <a:lvl7pPr marL="4267093" lvl="6" indent="-406390" rtl="0">
              <a:spcBef>
                <a:spcPts val="0"/>
              </a:spcBef>
              <a:spcAft>
                <a:spcPts val="0"/>
              </a:spcAft>
              <a:buSzPts val="1200"/>
              <a:buChar char="●"/>
              <a:defRPr sz="1600"/>
            </a:lvl7pPr>
            <a:lvl8pPr marL="4876678" lvl="7" indent="-406390" rtl="0">
              <a:spcBef>
                <a:spcPts val="0"/>
              </a:spcBef>
              <a:spcAft>
                <a:spcPts val="0"/>
              </a:spcAft>
              <a:buSzPts val="1200"/>
              <a:buChar char="○"/>
              <a:defRPr sz="1600"/>
            </a:lvl8pPr>
            <a:lvl9pPr marL="5486263" lvl="8" indent="-406390" rtl="0">
              <a:spcBef>
                <a:spcPts val="0"/>
              </a:spcBef>
              <a:spcAft>
                <a:spcPts val="0"/>
              </a:spcAft>
              <a:buSzPts val="1200"/>
              <a:buChar char="■"/>
              <a:defRPr sz="1600"/>
            </a:lvl9pPr>
          </a:lstStyle>
          <a:p>
            <a:endParaRPr/>
          </a:p>
        </p:txBody>
      </p:sp>
      <p:sp>
        <p:nvSpPr>
          <p:cNvPr id="24" name="Google Shape;24;p5"/>
          <p:cNvSpPr txBox="1">
            <a:spLocks noGrp="1"/>
          </p:cNvSpPr>
          <p:nvPr>
            <p:ph type="body" idx="2"/>
          </p:nvPr>
        </p:nvSpPr>
        <p:spPr>
          <a:xfrm>
            <a:off x="6443200" y="1536633"/>
            <a:ext cx="5333200" cy="4555200"/>
          </a:xfrm>
          <a:prstGeom prst="rect">
            <a:avLst/>
          </a:prstGeom>
        </p:spPr>
        <p:txBody>
          <a:bodyPr spcFirstLastPara="1" wrap="square" lIns="91425" tIns="91425" rIns="91425" bIns="91425" anchor="t" anchorCtr="0">
            <a:normAutofit/>
          </a:bodyPr>
          <a:lstStyle>
            <a:lvl1pPr marL="609585" lvl="0" indent="-423323" rtl="0">
              <a:spcBef>
                <a:spcPts val="0"/>
              </a:spcBef>
              <a:spcAft>
                <a:spcPts val="0"/>
              </a:spcAft>
              <a:buSzPts val="1400"/>
              <a:buChar char="●"/>
              <a:defRPr sz="1867"/>
            </a:lvl1pPr>
            <a:lvl2pPr marL="1219170" lvl="1" indent="-406390" rtl="0">
              <a:spcBef>
                <a:spcPts val="0"/>
              </a:spcBef>
              <a:spcAft>
                <a:spcPts val="0"/>
              </a:spcAft>
              <a:buSzPts val="1200"/>
              <a:buChar char="○"/>
              <a:defRPr sz="1600"/>
            </a:lvl2pPr>
            <a:lvl3pPr marL="1828754" lvl="2" indent="-406390" rtl="0">
              <a:spcBef>
                <a:spcPts val="0"/>
              </a:spcBef>
              <a:spcAft>
                <a:spcPts val="0"/>
              </a:spcAft>
              <a:buSzPts val="1200"/>
              <a:buChar char="■"/>
              <a:defRPr sz="1600"/>
            </a:lvl3pPr>
            <a:lvl4pPr marL="2438339" lvl="3" indent="-406390" rtl="0">
              <a:spcBef>
                <a:spcPts val="0"/>
              </a:spcBef>
              <a:spcAft>
                <a:spcPts val="0"/>
              </a:spcAft>
              <a:buSzPts val="1200"/>
              <a:buChar char="●"/>
              <a:defRPr sz="1600"/>
            </a:lvl4pPr>
            <a:lvl5pPr marL="3047924" lvl="4" indent="-406390" rtl="0">
              <a:spcBef>
                <a:spcPts val="0"/>
              </a:spcBef>
              <a:spcAft>
                <a:spcPts val="0"/>
              </a:spcAft>
              <a:buSzPts val="1200"/>
              <a:buChar char="○"/>
              <a:defRPr sz="1600"/>
            </a:lvl5pPr>
            <a:lvl6pPr marL="3657509" lvl="5" indent="-406390" rtl="0">
              <a:spcBef>
                <a:spcPts val="0"/>
              </a:spcBef>
              <a:spcAft>
                <a:spcPts val="0"/>
              </a:spcAft>
              <a:buSzPts val="1200"/>
              <a:buChar char="■"/>
              <a:defRPr sz="1600"/>
            </a:lvl6pPr>
            <a:lvl7pPr marL="4267093" lvl="6" indent="-406390" rtl="0">
              <a:spcBef>
                <a:spcPts val="0"/>
              </a:spcBef>
              <a:spcAft>
                <a:spcPts val="0"/>
              </a:spcAft>
              <a:buSzPts val="1200"/>
              <a:buChar char="●"/>
              <a:defRPr sz="1600"/>
            </a:lvl7pPr>
            <a:lvl8pPr marL="4876678" lvl="7" indent="-406390" rtl="0">
              <a:spcBef>
                <a:spcPts val="0"/>
              </a:spcBef>
              <a:spcAft>
                <a:spcPts val="0"/>
              </a:spcAft>
              <a:buSzPts val="1200"/>
              <a:buChar char="○"/>
              <a:defRPr sz="1600"/>
            </a:lvl8pPr>
            <a:lvl9pPr marL="5486263" lvl="8" indent="-406390" rtl="0">
              <a:spcBef>
                <a:spcPts val="0"/>
              </a:spcBef>
              <a:spcAft>
                <a:spcPts val="0"/>
              </a:spcAft>
              <a:buSzPts val="1200"/>
              <a:buChar char="■"/>
              <a:defRPr sz="1600"/>
            </a:lvl9pPr>
          </a:lstStyle>
          <a:p>
            <a:endParaRPr/>
          </a:p>
        </p:txBody>
      </p:sp>
      <p:sp>
        <p:nvSpPr>
          <p:cNvPr id="25" name="Google Shape;25;p5"/>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1190636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1360317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415600" y="740800"/>
            <a:ext cx="3744000" cy="1007600"/>
          </a:xfrm>
          <a:prstGeom prst="rect">
            <a:avLst/>
          </a:prstGeom>
        </p:spPr>
        <p:txBody>
          <a:bodyPr spcFirstLastPara="1" wrap="square" lIns="91425" tIns="91425" rIns="91425" bIns="91425" anchor="b" anchorCtr="0">
            <a:normAutofit/>
          </a:bodyPr>
          <a:lstStyle>
            <a:lvl1pPr lvl="0" rtl="0">
              <a:spcBef>
                <a:spcPts val="0"/>
              </a:spcBef>
              <a:spcAft>
                <a:spcPts val="0"/>
              </a:spcAft>
              <a:buSzPts val="2400"/>
              <a:buNone/>
              <a:defRPr sz="3200"/>
            </a:lvl1pPr>
            <a:lvl2pPr lvl="1" rtl="0">
              <a:spcBef>
                <a:spcPts val="0"/>
              </a:spcBef>
              <a:spcAft>
                <a:spcPts val="0"/>
              </a:spcAft>
              <a:buSzPts val="2400"/>
              <a:buNone/>
              <a:defRPr sz="3200"/>
            </a:lvl2pPr>
            <a:lvl3pPr lvl="2" rtl="0">
              <a:spcBef>
                <a:spcPts val="0"/>
              </a:spcBef>
              <a:spcAft>
                <a:spcPts val="0"/>
              </a:spcAft>
              <a:buSzPts val="2400"/>
              <a:buNone/>
              <a:defRPr sz="3200"/>
            </a:lvl3pPr>
            <a:lvl4pPr lvl="3" rtl="0">
              <a:spcBef>
                <a:spcPts val="0"/>
              </a:spcBef>
              <a:spcAft>
                <a:spcPts val="0"/>
              </a:spcAft>
              <a:buSzPts val="2400"/>
              <a:buNone/>
              <a:defRPr sz="3200"/>
            </a:lvl4pPr>
            <a:lvl5pPr lvl="4" rtl="0">
              <a:spcBef>
                <a:spcPts val="0"/>
              </a:spcBef>
              <a:spcAft>
                <a:spcPts val="0"/>
              </a:spcAft>
              <a:buSzPts val="2400"/>
              <a:buNone/>
              <a:defRPr sz="3200"/>
            </a:lvl5pPr>
            <a:lvl6pPr lvl="5" rtl="0">
              <a:spcBef>
                <a:spcPts val="0"/>
              </a:spcBef>
              <a:spcAft>
                <a:spcPts val="0"/>
              </a:spcAft>
              <a:buSzPts val="2400"/>
              <a:buNone/>
              <a:defRPr sz="3200"/>
            </a:lvl6pPr>
            <a:lvl7pPr lvl="6" rtl="0">
              <a:spcBef>
                <a:spcPts val="0"/>
              </a:spcBef>
              <a:spcAft>
                <a:spcPts val="0"/>
              </a:spcAft>
              <a:buSzPts val="2400"/>
              <a:buNone/>
              <a:defRPr sz="3200"/>
            </a:lvl7pPr>
            <a:lvl8pPr lvl="7" rtl="0">
              <a:spcBef>
                <a:spcPts val="0"/>
              </a:spcBef>
              <a:spcAft>
                <a:spcPts val="0"/>
              </a:spcAft>
              <a:buSzPts val="2400"/>
              <a:buNone/>
              <a:defRPr sz="3200"/>
            </a:lvl8pPr>
            <a:lvl9pPr lvl="8" rtl="0">
              <a:spcBef>
                <a:spcPts val="0"/>
              </a:spcBef>
              <a:spcAft>
                <a:spcPts val="0"/>
              </a:spcAft>
              <a:buSzPts val="2400"/>
              <a:buNone/>
              <a:defRPr sz="3200"/>
            </a:lvl9pPr>
          </a:lstStyle>
          <a:p>
            <a:endParaRPr/>
          </a:p>
        </p:txBody>
      </p:sp>
      <p:sp>
        <p:nvSpPr>
          <p:cNvPr id="31" name="Google Shape;31;p7"/>
          <p:cNvSpPr txBox="1">
            <a:spLocks noGrp="1"/>
          </p:cNvSpPr>
          <p:nvPr>
            <p:ph type="body" idx="1"/>
          </p:nvPr>
        </p:nvSpPr>
        <p:spPr>
          <a:xfrm>
            <a:off x="415600" y="1852800"/>
            <a:ext cx="3744000" cy="4239200"/>
          </a:xfrm>
          <a:prstGeom prst="rect">
            <a:avLst/>
          </a:prstGeom>
        </p:spPr>
        <p:txBody>
          <a:bodyPr spcFirstLastPara="1" wrap="square" lIns="91425" tIns="91425" rIns="91425" bIns="91425" anchor="t" anchorCtr="0">
            <a:normAutofit/>
          </a:bodyPr>
          <a:lstStyle>
            <a:lvl1pPr marL="609585" lvl="0" indent="-406390" rtl="0">
              <a:spcBef>
                <a:spcPts val="0"/>
              </a:spcBef>
              <a:spcAft>
                <a:spcPts val="0"/>
              </a:spcAft>
              <a:buSzPts val="1200"/>
              <a:buChar char="●"/>
              <a:defRPr sz="1600"/>
            </a:lvl1pPr>
            <a:lvl2pPr marL="1219170" lvl="1" indent="-406390" rtl="0">
              <a:spcBef>
                <a:spcPts val="0"/>
              </a:spcBef>
              <a:spcAft>
                <a:spcPts val="0"/>
              </a:spcAft>
              <a:buSzPts val="1200"/>
              <a:buChar char="○"/>
              <a:defRPr sz="1600"/>
            </a:lvl2pPr>
            <a:lvl3pPr marL="1828754" lvl="2" indent="-406390" rtl="0">
              <a:spcBef>
                <a:spcPts val="0"/>
              </a:spcBef>
              <a:spcAft>
                <a:spcPts val="0"/>
              </a:spcAft>
              <a:buSzPts val="1200"/>
              <a:buChar char="■"/>
              <a:defRPr sz="1600"/>
            </a:lvl3pPr>
            <a:lvl4pPr marL="2438339" lvl="3" indent="-406390" rtl="0">
              <a:spcBef>
                <a:spcPts val="0"/>
              </a:spcBef>
              <a:spcAft>
                <a:spcPts val="0"/>
              </a:spcAft>
              <a:buSzPts val="1200"/>
              <a:buChar char="●"/>
              <a:defRPr sz="1600"/>
            </a:lvl4pPr>
            <a:lvl5pPr marL="3047924" lvl="4" indent="-406390" rtl="0">
              <a:spcBef>
                <a:spcPts val="0"/>
              </a:spcBef>
              <a:spcAft>
                <a:spcPts val="0"/>
              </a:spcAft>
              <a:buSzPts val="1200"/>
              <a:buChar char="○"/>
              <a:defRPr sz="1600"/>
            </a:lvl5pPr>
            <a:lvl6pPr marL="3657509" lvl="5" indent="-406390" rtl="0">
              <a:spcBef>
                <a:spcPts val="0"/>
              </a:spcBef>
              <a:spcAft>
                <a:spcPts val="0"/>
              </a:spcAft>
              <a:buSzPts val="1200"/>
              <a:buChar char="■"/>
              <a:defRPr sz="1600"/>
            </a:lvl6pPr>
            <a:lvl7pPr marL="4267093" lvl="6" indent="-406390" rtl="0">
              <a:spcBef>
                <a:spcPts val="0"/>
              </a:spcBef>
              <a:spcAft>
                <a:spcPts val="0"/>
              </a:spcAft>
              <a:buSzPts val="1200"/>
              <a:buChar char="●"/>
              <a:defRPr sz="1600"/>
            </a:lvl7pPr>
            <a:lvl8pPr marL="4876678" lvl="7" indent="-406390" rtl="0">
              <a:spcBef>
                <a:spcPts val="0"/>
              </a:spcBef>
              <a:spcAft>
                <a:spcPts val="0"/>
              </a:spcAft>
              <a:buSzPts val="1200"/>
              <a:buChar char="○"/>
              <a:defRPr sz="1600"/>
            </a:lvl8pPr>
            <a:lvl9pPr marL="5486263" lvl="8" indent="-406390" rtl="0">
              <a:spcBef>
                <a:spcPts val="0"/>
              </a:spcBef>
              <a:spcAft>
                <a:spcPts val="0"/>
              </a:spcAft>
              <a:buSzPts val="1200"/>
              <a:buChar char="■"/>
              <a:defRPr sz="1600"/>
            </a:lvl9pPr>
          </a:lstStyle>
          <a:p>
            <a:endParaRPr/>
          </a:p>
        </p:txBody>
      </p:sp>
      <p:sp>
        <p:nvSpPr>
          <p:cNvPr id="32" name="Google Shape;32;p7"/>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3891677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653667" y="600200"/>
            <a:ext cx="8490400" cy="5454400"/>
          </a:xfrm>
          <a:prstGeom prst="rect">
            <a:avLst/>
          </a:prstGeom>
        </p:spPr>
        <p:txBody>
          <a:bodyPr spcFirstLastPara="1" wrap="square" lIns="91425" tIns="91425" rIns="91425" bIns="91425" anchor="ctr" anchorCtr="0">
            <a:normAutofit/>
          </a:bodyPr>
          <a:lstStyle>
            <a:lvl1pPr lvl="0" rtl="0">
              <a:spcBef>
                <a:spcPts val="0"/>
              </a:spcBef>
              <a:spcAft>
                <a:spcPts val="0"/>
              </a:spcAft>
              <a:buSzPts val="4800"/>
              <a:buNone/>
              <a:defRPr sz="6400"/>
            </a:lvl1pPr>
            <a:lvl2pPr lvl="1" rtl="0">
              <a:spcBef>
                <a:spcPts val="0"/>
              </a:spcBef>
              <a:spcAft>
                <a:spcPts val="0"/>
              </a:spcAft>
              <a:buSzPts val="4800"/>
              <a:buNone/>
              <a:defRPr sz="6400"/>
            </a:lvl2pPr>
            <a:lvl3pPr lvl="2" rtl="0">
              <a:spcBef>
                <a:spcPts val="0"/>
              </a:spcBef>
              <a:spcAft>
                <a:spcPts val="0"/>
              </a:spcAft>
              <a:buSzPts val="4800"/>
              <a:buNone/>
              <a:defRPr sz="6400"/>
            </a:lvl3pPr>
            <a:lvl4pPr lvl="3" rtl="0">
              <a:spcBef>
                <a:spcPts val="0"/>
              </a:spcBef>
              <a:spcAft>
                <a:spcPts val="0"/>
              </a:spcAft>
              <a:buSzPts val="4800"/>
              <a:buNone/>
              <a:defRPr sz="6400"/>
            </a:lvl4pPr>
            <a:lvl5pPr lvl="4" rtl="0">
              <a:spcBef>
                <a:spcPts val="0"/>
              </a:spcBef>
              <a:spcAft>
                <a:spcPts val="0"/>
              </a:spcAft>
              <a:buSzPts val="4800"/>
              <a:buNone/>
              <a:defRPr sz="6400"/>
            </a:lvl5pPr>
            <a:lvl6pPr lvl="5" rtl="0">
              <a:spcBef>
                <a:spcPts val="0"/>
              </a:spcBef>
              <a:spcAft>
                <a:spcPts val="0"/>
              </a:spcAft>
              <a:buSzPts val="4800"/>
              <a:buNone/>
              <a:defRPr sz="6400"/>
            </a:lvl6pPr>
            <a:lvl7pPr lvl="6" rtl="0">
              <a:spcBef>
                <a:spcPts val="0"/>
              </a:spcBef>
              <a:spcAft>
                <a:spcPts val="0"/>
              </a:spcAft>
              <a:buSzPts val="4800"/>
              <a:buNone/>
              <a:defRPr sz="6400"/>
            </a:lvl7pPr>
            <a:lvl8pPr lvl="7" rtl="0">
              <a:spcBef>
                <a:spcPts val="0"/>
              </a:spcBef>
              <a:spcAft>
                <a:spcPts val="0"/>
              </a:spcAft>
              <a:buSzPts val="4800"/>
              <a:buNone/>
              <a:defRPr sz="6400"/>
            </a:lvl8pPr>
            <a:lvl9pPr lvl="8" rtl="0">
              <a:spcBef>
                <a:spcPts val="0"/>
              </a:spcBef>
              <a:spcAft>
                <a:spcPts val="0"/>
              </a:spcAft>
              <a:buSzPts val="4800"/>
              <a:buNone/>
              <a:defRPr sz="6400"/>
            </a:lvl9pPr>
          </a:lstStyle>
          <a:p>
            <a:endParaRPr/>
          </a:p>
        </p:txBody>
      </p:sp>
      <p:sp>
        <p:nvSpPr>
          <p:cNvPr id="35" name="Google Shape;35;p8"/>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1088766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6"/>
        <p:cNvGrpSpPr/>
        <p:nvPr/>
      </p:nvGrpSpPr>
      <p:grpSpPr>
        <a:xfrm>
          <a:off x="0" y="0"/>
          <a:ext cx="0" cy="0"/>
          <a:chOff x="0" y="0"/>
          <a:chExt cx="0" cy="0"/>
        </a:xfrm>
      </p:grpSpPr>
      <p:sp>
        <p:nvSpPr>
          <p:cNvPr id="37" name="Google Shape;37;p9"/>
          <p:cNvSpPr/>
          <p:nvPr/>
        </p:nvSpPr>
        <p:spPr>
          <a:xfrm>
            <a:off x="6096000" y="-167"/>
            <a:ext cx="6096000" cy="6858000"/>
          </a:xfrm>
          <a:prstGeom prst="rect">
            <a:avLst/>
          </a:pr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8" name="Google Shape;38;p9"/>
          <p:cNvSpPr txBox="1">
            <a:spLocks noGrp="1"/>
          </p:cNvSpPr>
          <p:nvPr>
            <p:ph type="title"/>
          </p:nvPr>
        </p:nvSpPr>
        <p:spPr>
          <a:xfrm>
            <a:off x="354000" y="1644233"/>
            <a:ext cx="5393600" cy="1976400"/>
          </a:xfrm>
          <a:prstGeom prst="rect">
            <a:avLst/>
          </a:prstGeom>
        </p:spPr>
        <p:txBody>
          <a:bodyPr spcFirstLastPara="1" wrap="square" lIns="91425" tIns="91425" rIns="91425" bIns="91425" anchor="b" anchorCtr="0">
            <a:normAutofit/>
          </a:bodyPr>
          <a:lstStyle>
            <a:lvl1pPr lvl="0" algn="ctr" rtl="0">
              <a:spcBef>
                <a:spcPts val="0"/>
              </a:spcBef>
              <a:spcAft>
                <a:spcPts val="0"/>
              </a:spcAft>
              <a:buSzPts val="4200"/>
              <a:buNone/>
              <a:defRPr sz="5600"/>
            </a:lvl1pPr>
            <a:lvl2pPr lvl="1" algn="ctr" rtl="0">
              <a:spcBef>
                <a:spcPts val="0"/>
              </a:spcBef>
              <a:spcAft>
                <a:spcPts val="0"/>
              </a:spcAft>
              <a:buSzPts val="4200"/>
              <a:buNone/>
              <a:defRPr sz="5600"/>
            </a:lvl2pPr>
            <a:lvl3pPr lvl="2" algn="ctr" rtl="0">
              <a:spcBef>
                <a:spcPts val="0"/>
              </a:spcBef>
              <a:spcAft>
                <a:spcPts val="0"/>
              </a:spcAft>
              <a:buSzPts val="4200"/>
              <a:buNone/>
              <a:defRPr sz="5600"/>
            </a:lvl3pPr>
            <a:lvl4pPr lvl="3" algn="ctr" rtl="0">
              <a:spcBef>
                <a:spcPts val="0"/>
              </a:spcBef>
              <a:spcAft>
                <a:spcPts val="0"/>
              </a:spcAft>
              <a:buSzPts val="4200"/>
              <a:buNone/>
              <a:defRPr sz="5600"/>
            </a:lvl4pPr>
            <a:lvl5pPr lvl="4" algn="ctr" rtl="0">
              <a:spcBef>
                <a:spcPts val="0"/>
              </a:spcBef>
              <a:spcAft>
                <a:spcPts val="0"/>
              </a:spcAft>
              <a:buSzPts val="4200"/>
              <a:buNone/>
              <a:defRPr sz="5600"/>
            </a:lvl5pPr>
            <a:lvl6pPr lvl="5" algn="ctr" rtl="0">
              <a:spcBef>
                <a:spcPts val="0"/>
              </a:spcBef>
              <a:spcAft>
                <a:spcPts val="0"/>
              </a:spcAft>
              <a:buSzPts val="4200"/>
              <a:buNone/>
              <a:defRPr sz="5600"/>
            </a:lvl6pPr>
            <a:lvl7pPr lvl="6" algn="ctr" rtl="0">
              <a:spcBef>
                <a:spcPts val="0"/>
              </a:spcBef>
              <a:spcAft>
                <a:spcPts val="0"/>
              </a:spcAft>
              <a:buSzPts val="4200"/>
              <a:buNone/>
              <a:defRPr sz="5600"/>
            </a:lvl7pPr>
            <a:lvl8pPr lvl="7" algn="ctr" rtl="0">
              <a:spcBef>
                <a:spcPts val="0"/>
              </a:spcBef>
              <a:spcAft>
                <a:spcPts val="0"/>
              </a:spcAft>
              <a:buSzPts val="4200"/>
              <a:buNone/>
              <a:defRPr sz="5600"/>
            </a:lvl8pPr>
            <a:lvl9pPr lvl="8" algn="ctr" rtl="0">
              <a:spcBef>
                <a:spcPts val="0"/>
              </a:spcBef>
              <a:spcAft>
                <a:spcPts val="0"/>
              </a:spcAft>
              <a:buSzPts val="4200"/>
              <a:buNone/>
              <a:defRPr sz="5600"/>
            </a:lvl9pPr>
          </a:lstStyle>
          <a:p>
            <a:endParaRPr/>
          </a:p>
        </p:txBody>
      </p:sp>
      <p:sp>
        <p:nvSpPr>
          <p:cNvPr id="39" name="Google Shape;39;p9"/>
          <p:cNvSpPr txBox="1">
            <a:spLocks noGrp="1"/>
          </p:cNvSpPr>
          <p:nvPr>
            <p:ph type="subTitle" idx="1"/>
          </p:nvPr>
        </p:nvSpPr>
        <p:spPr>
          <a:xfrm>
            <a:off x="354000" y="3737433"/>
            <a:ext cx="5393600" cy="16468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SzPts val="2100"/>
              <a:buNone/>
              <a:defRPr sz="2800"/>
            </a:lvl1pPr>
            <a:lvl2pPr lvl="1" algn="ctr" rtl="0">
              <a:lnSpc>
                <a:spcPct val="100000"/>
              </a:lnSpc>
              <a:spcBef>
                <a:spcPts val="0"/>
              </a:spcBef>
              <a:spcAft>
                <a:spcPts val="0"/>
              </a:spcAft>
              <a:buSzPts val="2100"/>
              <a:buNone/>
              <a:defRPr sz="2800"/>
            </a:lvl2pPr>
            <a:lvl3pPr lvl="2" algn="ctr" rtl="0">
              <a:lnSpc>
                <a:spcPct val="100000"/>
              </a:lnSpc>
              <a:spcBef>
                <a:spcPts val="0"/>
              </a:spcBef>
              <a:spcAft>
                <a:spcPts val="0"/>
              </a:spcAft>
              <a:buSzPts val="2100"/>
              <a:buNone/>
              <a:defRPr sz="2800"/>
            </a:lvl3pPr>
            <a:lvl4pPr lvl="3" algn="ctr" rtl="0">
              <a:lnSpc>
                <a:spcPct val="100000"/>
              </a:lnSpc>
              <a:spcBef>
                <a:spcPts val="0"/>
              </a:spcBef>
              <a:spcAft>
                <a:spcPts val="0"/>
              </a:spcAft>
              <a:buSzPts val="2100"/>
              <a:buNone/>
              <a:defRPr sz="2800"/>
            </a:lvl4pPr>
            <a:lvl5pPr lvl="4" algn="ctr" rtl="0">
              <a:lnSpc>
                <a:spcPct val="100000"/>
              </a:lnSpc>
              <a:spcBef>
                <a:spcPts val="0"/>
              </a:spcBef>
              <a:spcAft>
                <a:spcPts val="0"/>
              </a:spcAft>
              <a:buSzPts val="2100"/>
              <a:buNone/>
              <a:defRPr sz="2800"/>
            </a:lvl5pPr>
            <a:lvl6pPr lvl="5" algn="ctr" rtl="0">
              <a:lnSpc>
                <a:spcPct val="100000"/>
              </a:lnSpc>
              <a:spcBef>
                <a:spcPts val="0"/>
              </a:spcBef>
              <a:spcAft>
                <a:spcPts val="0"/>
              </a:spcAft>
              <a:buSzPts val="2100"/>
              <a:buNone/>
              <a:defRPr sz="2800"/>
            </a:lvl6pPr>
            <a:lvl7pPr lvl="6" algn="ctr" rtl="0">
              <a:lnSpc>
                <a:spcPct val="100000"/>
              </a:lnSpc>
              <a:spcBef>
                <a:spcPts val="0"/>
              </a:spcBef>
              <a:spcAft>
                <a:spcPts val="0"/>
              </a:spcAft>
              <a:buSzPts val="2100"/>
              <a:buNone/>
              <a:defRPr sz="2800"/>
            </a:lvl7pPr>
            <a:lvl8pPr lvl="7" algn="ctr" rtl="0">
              <a:lnSpc>
                <a:spcPct val="100000"/>
              </a:lnSpc>
              <a:spcBef>
                <a:spcPts val="0"/>
              </a:spcBef>
              <a:spcAft>
                <a:spcPts val="0"/>
              </a:spcAft>
              <a:buSzPts val="2100"/>
              <a:buNone/>
              <a:defRPr sz="2800"/>
            </a:lvl8pPr>
            <a:lvl9pPr lvl="8" algn="ctr" rtl="0">
              <a:lnSpc>
                <a:spcPct val="100000"/>
              </a:lnSpc>
              <a:spcBef>
                <a:spcPts val="0"/>
              </a:spcBef>
              <a:spcAft>
                <a:spcPts val="0"/>
              </a:spcAft>
              <a:buSzPts val="2100"/>
              <a:buNone/>
              <a:defRPr sz="2800"/>
            </a:lvl9pPr>
          </a:lstStyle>
          <a:p>
            <a:endParaRPr/>
          </a:p>
        </p:txBody>
      </p:sp>
      <p:sp>
        <p:nvSpPr>
          <p:cNvPr id="40" name="Google Shape;40;p9"/>
          <p:cNvSpPr txBox="1">
            <a:spLocks noGrp="1"/>
          </p:cNvSpPr>
          <p:nvPr>
            <p:ph type="body" idx="2"/>
          </p:nvPr>
        </p:nvSpPr>
        <p:spPr>
          <a:xfrm>
            <a:off x="6586000" y="965433"/>
            <a:ext cx="5116000" cy="4926800"/>
          </a:xfrm>
          <a:prstGeom prst="rect">
            <a:avLst/>
          </a:prstGeom>
        </p:spPr>
        <p:txBody>
          <a:bodyPr spcFirstLastPara="1" wrap="square" lIns="91425" tIns="91425" rIns="91425" bIns="91425" anchor="ctr" anchorCtr="0">
            <a:normAutofit/>
          </a:bodyPr>
          <a:lstStyle>
            <a:lvl1pPr marL="609585" lvl="0" indent="-457189" rtl="0">
              <a:spcBef>
                <a:spcPts val="0"/>
              </a:spcBef>
              <a:spcAft>
                <a:spcPts val="0"/>
              </a:spcAft>
              <a:buClr>
                <a:srgbClr val="0303B8"/>
              </a:buClr>
              <a:buSzPts val="1800"/>
              <a:buChar char="●"/>
              <a:defRPr>
                <a:solidFill>
                  <a:srgbClr val="0303B8"/>
                </a:solidFill>
              </a:defRPr>
            </a:lvl1pPr>
            <a:lvl2pPr marL="1219170" lvl="1" indent="-423323" rtl="0">
              <a:spcBef>
                <a:spcPts val="0"/>
              </a:spcBef>
              <a:spcAft>
                <a:spcPts val="0"/>
              </a:spcAft>
              <a:buClr>
                <a:srgbClr val="0303B8"/>
              </a:buClr>
              <a:buSzPts val="1400"/>
              <a:buChar char="○"/>
              <a:defRPr>
                <a:solidFill>
                  <a:srgbClr val="0303B8"/>
                </a:solidFill>
              </a:defRPr>
            </a:lvl2pPr>
            <a:lvl3pPr marL="1828754" lvl="2" indent="-423323" rtl="0">
              <a:spcBef>
                <a:spcPts val="0"/>
              </a:spcBef>
              <a:spcAft>
                <a:spcPts val="0"/>
              </a:spcAft>
              <a:buClr>
                <a:srgbClr val="0303B8"/>
              </a:buClr>
              <a:buSzPts val="1400"/>
              <a:buChar char="■"/>
              <a:defRPr>
                <a:solidFill>
                  <a:srgbClr val="0303B8"/>
                </a:solidFill>
              </a:defRPr>
            </a:lvl3pPr>
            <a:lvl4pPr marL="2438339" lvl="3" indent="-423323" rtl="0">
              <a:spcBef>
                <a:spcPts val="0"/>
              </a:spcBef>
              <a:spcAft>
                <a:spcPts val="0"/>
              </a:spcAft>
              <a:buClr>
                <a:srgbClr val="0303B8"/>
              </a:buClr>
              <a:buSzPts val="1400"/>
              <a:buChar char="●"/>
              <a:defRPr>
                <a:solidFill>
                  <a:srgbClr val="0303B8"/>
                </a:solidFill>
              </a:defRPr>
            </a:lvl4pPr>
            <a:lvl5pPr marL="3047924" lvl="4" indent="-423323" rtl="0">
              <a:spcBef>
                <a:spcPts val="0"/>
              </a:spcBef>
              <a:spcAft>
                <a:spcPts val="0"/>
              </a:spcAft>
              <a:buClr>
                <a:srgbClr val="0303B8"/>
              </a:buClr>
              <a:buSzPts val="1400"/>
              <a:buChar char="○"/>
              <a:defRPr>
                <a:solidFill>
                  <a:srgbClr val="0303B8"/>
                </a:solidFill>
              </a:defRPr>
            </a:lvl5pPr>
            <a:lvl6pPr marL="3657509" lvl="5" indent="-423323" rtl="0">
              <a:spcBef>
                <a:spcPts val="0"/>
              </a:spcBef>
              <a:spcAft>
                <a:spcPts val="0"/>
              </a:spcAft>
              <a:buClr>
                <a:srgbClr val="0303B8"/>
              </a:buClr>
              <a:buSzPts val="1400"/>
              <a:buChar char="■"/>
              <a:defRPr>
                <a:solidFill>
                  <a:srgbClr val="0303B8"/>
                </a:solidFill>
              </a:defRPr>
            </a:lvl6pPr>
            <a:lvl7pPr marL="4267093" lvl="6" indent="-423323" rtl="0">
              <a:spcBef>
                <a:spcPts val="0"/>
              </a:spcBef>
              <a:spcAft>
                <a:spcPts val="0"/>
              </a:spcAft>
              <a:buClr>
                <a:srgbClr val="0303B8"/>
              </a:buClr>
              <a:buSzPts val="1400"/>
              <a:buChar char="●"/>
              <a:defRPr>
                <a:solidFill>
                  <a:srgbClr val="0303B8"/>
                </a:solidFill>
              </a:defRPr>
            </a:lvl7pPr>
            <a:lvl8pPr marL="4876678" lvl="7" indent="-423323" rtl="0">
              <a:spcBef>
                <a:spcPts val="0"/>
              </a:spcBef>
              <a:spcAft>
                <a:spcPts val="0"/>
              </a:spcAft>
              <a:buClr>
                <a:srgbClr val="0303B8"/>
              </a:buClr>
              <a:buSzPts val="1400"/>
              <a:buChar char="○"/>
              <a:defRPr>
                <a:solidFill>
                  <a:srgbClr val="0303B8"/>
                </a:solidFill>
              </a:defRPr>
            </a:lvl8pPr>
            <a:lvl9pPr marL="5486263" lvl="8" indent="-423323" rtl="0">
              <a:spcBef>
                <a:spcPts val="0"/>
              </a:spcBef>
              <a:spcAft>
                <a:spcPts val="0"/>
              </a:spcAft>
              <a:buClr>
                <a:srgbClr val="0303B8"/>
              </a:buClr>
              <a:buSzPts val="1400"/>
              <a:buChar char="■"/>
              <a:defRPr>
                <a:solidFill>
                  <a:srgbClr val="0303B8"/>
                </a:solidFill>
              </a:defRPr>
            </a:lvl9pPr>
          </a:lstStyle>
          <a:p>
            <a:endParaRPr/>
          </a:p>
        </p:txBody>
      </p:sp>
      <p:sp>
        <p:nvSpPr>
          <p:cNvPr id="41" name="Google Shape;41;p9"/>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206842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415600" y="5640767"/>
            <a:ext cx="7998400" cy="806800"/>
          </a:xfrm>
          <a:prstGeom prst="rect">
            <a:avLst/>
          </a:prstGeom>
        </p:spPr>
        <p:txBody>
          <a:bodyPr spcFirstLastPara="1" wrap="square" lIns="91425" tIns="91425" rIns="91425" bIns="91425" anchor="ctr" anchorCtr="0">
            <a:normAutofit/>
          </a:bodyPr>
          <a:lstStyle>
            <a:lvl1pPr marL="609585" lvl="0" indent="-304792" rtl="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9175065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rmAutofit/>
          </a:bodyPr>
          <a:lstStyle>
            <a:lvl1pPr lvl="0" rtl="0">
              <a:spcBef>
                <a:spcPts val="0"/>
              </a:spcBef>
              <a:spcAft>
                <a:spcPts val="0"/>
              </a:spcAft>
              <a:buClr>
                <a:srgbClr val="0303B8"/>
              </a:buClr>
              <a:buSzPts val="2800"/>
              <a:buFont typeface="Proxima Nova Semibold"/>
              <a:buNone/>
              <a:defRPr sz="2800">
                <a:solidFill>
                  <a:srgbClr val="0303B8"/>
                </a:solidFill>
                <a:latin typeface="Proxima Nova Semibold"/>
                <a:ea typeface="Proxima Nova Semibold"/>
                <a:cs typeface="Proxima Nova Semibold"/>
                <a:sym typeface="Proxima Nova Semibold"/>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rmAutofit/>
          </a:bodyPr>
          <a:lstStyle>
            <a:lvl1pPr marL="457200" lvl="0" indent="-342900" rtl="0">
              <a:lnSpc>
                <a:spcPct val="115000"/>
              </a:lnSpc>
              <a:spcBef>
                <a:spcPts val="0"/>
              </a:spcBef>
              <a:spcAft>
                <a:spcPts val="0"/>
              </a:spcAft>
              <a:buClr>
                <a:srgbClr val="0303B8"/>
              </a:buClr>
              <a:buSzPts val="1800"/>
              <a:buFont typeface="Proxima Nova"/>
              <a:buChar char="●"/>
              <a:defRPr sz="1800">
                <a:solidFill>
                  <a:srgbClr val="0303B8"/>
                </a:solidFill>
                <a:latin typeface="Proxima Nova"/>
                <a:ea typeface="Proxima Nova"/>
                <a:cs typeface="Proxima Nova"/>
                <a:sym typeface="Proxima Nova"/>
              </a:defRPr>
            </a:lvl1pPr>
            <a:lvl2pPr marL="914400" lvl="1" indent="-317500" rtl="0">
              <a:lnSpc>
                <a:spcPct val="115000"/>
              </a:lnSpc>
              <a:spcBef>
                <a:spcPts val="0"/>
              </a:spcBef>
              <a:spcAft>
                <a:spcPts val="0"/>
              </a:spcAft>
              <a:buClr>
                <a:srgbClr val="0303B8"/>
              </a:buClr>
              <a:buSzPts val="1400"/>
              <a:buFont typeface="Proxima Nova"/>
              <a:buChar char="○"/>
              <a:defRPr>
                <a:solidFill>
                  <a:srgbClr val="0303B8"/>
                </a:solidFill>
                <a:latin typeface="Proxima Nova"/>
                <a:ea typeface="Proxima Nova"/>
                <a:cs typeface="Proxima Nova"/>
                <a:sym typeface="Proxima Nova"/>
              </a:defRPr>
            </a:lvl2pPr>
            <a:lvl3pPr marL="1371600" lvl="2" indent="-317500" rtl="0">
              <a:lnSpc>
                <a:spcPct val="115000"/>
              </a:lnSpc>
              <a:spcBef>
                <a:spcPts val="0"/>
              </a:spcBef>
              <a:spcAft>
                <a:spcPts val="0"/>
              </a:spcAft>
              <a:buClr>
                <a:srgbClr val="0303B8"/>
              </a:buClr>
              <a:buSzPts val="1400"/>
              <a:buFont typeface="Proxima Nova"/>
              <a:buChar char="■"/>
              <a:defRPr>
                <a:solidFill>
                  <a:srgbClr val="0303B8"/>
                </a:solidFill>
                <a:latin typeface="Proxima Nova"/>
                <a:ea typeface="Proxima Nova"/>
                <a:cs typeface="Proxima Nova"/>
                <a:sym typeface="Proxima Nova"/>
              </a:defRPr>
            </a:lvl3pPr>
            <a:lvl4pPr marL="1828800" lvl="3" indent="-317500" rtl="0">
              <a:lnSpc>
                <a:spcPct val="115000"/>
              </a:lnSpc>
              <a:spcBef>
                <a:spcPts val="0"/>
              </a:spcBef>
              <a:spcAft>
                <a:spcPts val="0"/>
              </a:spcAft>
              <a:buClr>
                <a:srgbClr val="0303B8"/>
              </a:buClr>
              <a:buSzPts val="1400"/>
              <a:buFont typeface="Proxima Nova"/>
              <a:buChar char="●"/>
              <a:defRPr>
                <a:solidFill>
                  <a:srgbClr val="0303B8"/>
                </a:solidFill>
                <a:latin typeface="Proxima Nova"/>
                <a:ea typeface="Proxima Nova"/>
                <a:cs typeface="Proxima Nova"/>
                <a:sym typeface="Proxima Nova"/>
              </a:defRPr>
            </a:lvl4pPr>
            <a:lvl5pPr marL="2286000" lvl="4" indent="-317500" rtl="0">
              <a:lnSpc>
                <a:spcPct val="115000"/>
              </a:lnSpc>
              <a:spcBef>
                <a:spcPts val="0"/>
              </a:spcBef>
              <a:spcAft>
                <a:spcPts val="0"/>
              </a:spcAft>
              <a:buClr>
                <a:srgbClr val="0303B8"/>
              </a:buClr>
              <a:buSzPts val="1400"/>
              <a:buFont typeface="Proxima Nova"/>
              <a:buChar char="○"/>
              <a:defRPr>
                <a:solidFill>
                  <a:srgbClr val="0303B8"/>
                </a:solidFill>
                <a:latin typeface="Proxima Nova"/>
                <a:ea typeface="Proxima Nova"/>
                <a:cs typeface="Proxima Nova"/>
                <a:sym typeface="Proxima Nova"/>
              </a:defRPr>
            </a:lvl5pPr>
            <a:lvl6pPr marL="2743200" lvl="5" indent="-317500" rtl="0">
              <a:lnSpc>
                <a:spcPct val="115000"/>
              </a:lnSpc>
              <a:spcBef>
                <a:spcPts val="0"/>
              </a:spcBef>
              <a:spcAft>
                <a:spcPts val="0"/>
              </a:spcAft>
              <a:buClr>
                <a:srgbClr val="0303B8"/>
              </a:buClr>
              <a:buSzPts val="1400"/>
              <a:buFont typeface="Proxima Nova"/>
              <a:buChar char="■"/>
              <a:defRPr>
                <a:solidFill>
                  <a:srgbClr val="0303B8"/>
                </a:solidFill>
                <a:latin typeface="Proxima Nova"/>
                <a:ea typeface="Proxima Nova"/>
                <a:cs typeface="Proxima Nova"/>
                <a:sym typeface="Proxima Nova"/>
              </a:defRPr>
            </a:lvl6pPr>
            <a:lvl7pPr marL="3200400" lvl="6" indent="-317500" rtl="0">
              <a:lnSpc>
                <a:spcPct val="115000"/>
              </a:lnSpc>
              <a:spcBef>
                <a:spcPts val="0"/>
              </a:spcBef>
              <a:spcAft>
                <a:spcPts val="0"/>
              </a:spcAft>
              <a:buClr>
                <a:srgbClr val="0303B8"/>
              </a:buClr>
              <a:buSzPts val="1400"/>
              <a:buFont typeface="Proxima Nova"/>
              <a:buChar char="●"/>
              <a:defRPr>
                <a:solidFill>
                  <a:srgbClr val="0303B8"/>
                </a:solidFill>
                <a:latin typeface="Proxima Nova"/>
                <a:ea typeface="Proxima Nova"/>
                <a:cs typeface="Proxima Nova"/>
                <a:sym typeface="Proxima Nova"/>
              </a:defRPr>
            </a:lvl7pPr>
            <a:lvl8pPr marL="3657600" lvl="7" indent="-317500" rtl="0">
              <a:lnSpc>
                <a:spcPct val="115000"/>
              </a:lnSpc>
              <a:spcBef>
                <a:spcPts val="0"/>
              </a:spcBef>
              <a:spcAft>
                <a:spcPts val="0"/>
              </a:spcAft>
              <a:buClr>
                <a:srgbClr val="0303B8"/>
              </a:buClr>
              <a:buSzPts val="1400"/>
              <a:buFont typeface="Proxima Nova"/>
              <a:buChar char="○"/>
              <a:defRPr>
                <a:solidFill>
                  <a:srgbClr val="0303B8"/>
                </a:solidFill>
                <a:latin typeface="Proxima Nova"/>
                <a:ea typeface="Proxima Nova"/>
                <a:cs typeface="Proxima Nova"/>
                <a:sym typeface="Proxima Nova"/>
              </a:defRPr>
            </a:lvl8pPr>
            <a:lvl9pPr marL="4114800" lvl="8" indent="-317500" rtl="0">
              <a:lnSpc>
                <a:spcPct val="115000"/>
              </a:lnSpc>
              <a:spcBef>
                <a:spcPts val="0"/>
              </a:spcBef>
              <a:spcAft>
                <a:spcPts val="0"/>
              </a:spcAft>
              <a:buClr>
                <a:srgbClr val="0303B8"/>
              </a:buClr>
              <a:buSzPts val="1400"/>
              <a:buFont typeface="Proxima Nova"/>
              <a:buChar char="■"/>
              <a:defRPr>
                <a:solidFill>
                  <a:srgbClr val="0303B8"/>
                </a:solidFill>
                <a:latin typeface="Proxima Nova"/>
                <a:ea typeface="Proxima Nova"/>
                <a:cs typeface="Proxima Nova"/>
                <a:sym typeface="Proxima Nova"/>
              </a:defRPr>
            </a:lvl9pPr>
          </a:lstStyle>
          <a:p>
            <a:endParaRPr/>
          </a:p>
        </p:txBody>
      </p:sp>
      <p:sp>
        <p:nvSpPr>
          <p:cNvPr id="8" name="Google Shape;8;p1"/>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lvl="0" algn="r" rtl="0">
              <a:buNone/>
              <a:defRPr sz="1333">
                <a:solidFill>
                  <a:schemeClr val="dk2"/>
                </a:solidFill>
              </a:defRPr>
            </a:lvl1pPr>
            <a:lvl2pPr lvl="1" algn="r" rtl="0">
              <a:buNone/>
              <a:defRPr sz="1333">
                <a:solidFill>
                  <a:schemeClr val="dk2"/>
                </a:solidFill>
              </a:defRPr>
            </a:lvl2pPr>
            <a:lvl3pPr lvl="2" algn="r" rtl="0">
              <a:buNone/>
              <a:defRPr sz="1333">
                <a:solidFill>
                  <a:schemeClr val="dk2"/>
                </a:solidFill>
              </a:defRPr>
            </a:lvl3pPr>
            <a:lvl4pPr lvl="3" algn="r" rtl="0">
              <a:buNone/>
              <a:defRPr sz="1333">
                <a:solidFill>
                  <a:schemeClr val="dk2"/>
                </a:solidFill>
              </a:defRPr>
            </a:lvl4pPr>
            <a:lvl5pPr lvl="4" algn="r" rtl="0">
              <a:buNone/>
              <a:defRPr sz="1333">
                <a:solidFill>
                  <a:schemeClr val="dk2"/>
                </a:solidFill>
              </a:defRPr>
            </a:lvl5pPr>
            <a:lvl6pPr lvl="5" algn="r" rtl="0">
              <a:buNone/>
              <a:defRPr sz="1333">
                <a:solidFill>
                  <a:schemeClr val="dk2"/>
                </a:solidFill>
              </a:defRPr>
            </a:lvl6pPr>
            <a:lvl7pPr lvl="6" algn="r" rtl="0">
              <a:buNone/>
              <a:defRPr sz="1333">
                <a:solidFill>
                  <a:schemeClr val="dk2"/>
                </a:solidFill>
              </a:defRPr>
            </a:lvl7pPr>
            <a:lvl8pPr lvl="7" algn="r" rtl="0">
              <a:buNone/>
              <a:defRPr sz="1333">
                <a:solidFill>
                  <a:schemeClr val="dk2"/>
                </a:solidFill>
              </a:defRPr>
            </a:lvl8pPr>
            <a:lvl9pPr lvl="8" algn="r" rtl="0">
              <a:buNone/>
              <a:defRPr sz="1333">
                <a:solidFill>
                  <a:schemeClr val="dk2"/>
                </a:solidFill>
              </a:defRPr>
            </a:lvl9pPr>
          </a:lstStyle>
          <a:p>
            <a:fld id="{00000000-1234-1234-1234-123412341234}" type="slidenum">
              <a:rPr lang="en-GB" smtClean="0"/>
              <a:pPr/>
              <a:t>‹#›</a:t>
            </a:fld>
            <a:endParaRPr lang="en-GB"/>
          </a:p>
        </p:txBody>
      </p:sp>
      <p:pic>
        <p:nvPicPr>
          <p:cNvPr id="9" name="Google Shape;9;p1"/>
          <p:cNvPicPr preferRelativeResize="0"/>
          <p:nvPr/>
        </p:nvPicPr>
        <p:blipFill rotWithShape="1">
          <a:blip r:embed="rId13">
            <a:alphaModFix/>
          </a:blip>
          <a:srcRect l="5921" t="3426" r="3679" b="15364"/>
          <a:stretch/>
        </p:blipFill>
        <p:spPr>
          <a:xfrm>
            <a:off x="415601" y="5600468"/>
            <a:ext cx="977729" cy="878401"/>
          </a:xfrm>
          <a:prstGeom prst="rect">
            <a:avLst/>
          </a:prstGeom>
          <a:noFill/>
          <a:ln>
            <a:noFill/>
          </a:ln>
        </p:spPr>
      </p:pic>
    </p:spTree>
    <p:extLst>
      <p:ext uri="{BB962C8B-B14F-4D97-AF65-F5344CB8AC3E}">
        <p14:creationId xmlns:p14="http://schemas.microsoft.com/office/powerpoint/2010/main" val="1127463459"/>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3.png"/><Relationship Id="rId7" Type="http://schemas.openxmlformats.org/officeDocument/2006/relationships/diagramColors" Target="../diagrams/colors2.xm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303B8"/>
        </a:solidFill>
        <a:effectLst/>
      </p:bgPr>
    </p:bg>
    <p:spTree>
      <p:nvGrpSpPr>
        <p:cNvPr id="1" name="Shape 54"/>
        <p:cNvGrpSpPr/>
        <p:nvPr/>
      </p:nvGrpSpPr>
      <p:grpSpPr>
        <a:xfrm>
          <a:off x="0" y="0"/>
          <a:ext cx="0" cy="0"/>
          <a:chOff x="0" y="0"/>
          <a:chExt cx="0" cy="0"/>
        </a:xfrm>
      </p:grpSpPr>
      <p:sp>
        <p:nvSpPr>
          <p:cNvPr id="55" name="Google Shape;55;p13"/>
          <p:cNvSpPr txBox="1">
            <a:spLocks noGrp="1"/>
          </p:cNvSpPr>
          <p:nvPr>
            <p:ph type="ctrTitle"/>
          </p:nvPr>
        </p:nvSpPr>
        <p:spPr>
          <a:xfrm>
            <a:off x="4786000" y="5326333"/>
            <a:ext cx="6990400" cy="878400"/>
          </a:xfrm>
          <a:prstGeom prst="rect">
            <a:avLst/>
          </a:prstGeom>
          <a:ln>
            <a:noFill/>
          </a:ln>
        </p:spPr>
        <p:txBody>
          <a:bodyPr spcFirstLastPara="1" wrap="square" lIns="121900" tIns="121900" rIns="121900" bIns="121900" anchor="b" anchorCtr="0">
            <a:noAutofit/>
          </a:bodyPr>
          <a:lstStyle/>
          <a:p>
            <a:pPr algn="l"/>
            <a:r>
              <a:rPr lang="en-GB" sz="4667" b="1">
                <a:solidFill>
                  <a:schemeClr val="lt1"/>
                </a:solidFill>
                <a:latin typeface="Proxima Nova"/>
                <a:ea typeface="Proxima Nova"/>
                <a:cs typeface="Proxima Nova"/>
                <a:sym typeface="Proxima Nova"/>
              </a:rPr>
              <a:t>RFK HUMAN RIGHTS UK</a:t>
            </a:r>
            <a:endParaRPr sz="4667" b="1">
              <a:solidFill>
                <a:schemeClr val="lt1"/>
              </a:solidFill>
              <a:latin typeface="Proxima Nova"/>
              <a:ea typeface="Proxima Nova"/>
              <a:cs typeface="Proxima Nova"/>
              <a:sym typeface="Proxima Nova"/>
            </a:endParaRPr>
          </a:p>
        </p:txBody>
      </p:sp>
      <p:sp>
        <p:nvSpPr>
          <p:cNvPr id="56" name="Google Shape;56;p13"/>
          <p:cNvSpPr txBox="1">
            <a:spLocks noGrp="1"/>
          </p:cNvSpPr>
          <p:nvPr>
            <p:ph type="subTitle" idx="1"/>
          </p:nvPr>
        </p:nvSpPr>
        <p:spPr>
          <a:xfrm>
            <a:off x="4786000" y="5868567"/>
            <a:ext cx="5320400" cy="757600"/>
          </a:xfrm>
          <a:prstGeom prst="rect">
            <a:avLst/>
          </a:prstGeom>
        </p:spPr>
        <p:txBody>
          <a:bodyPr spcFirstLastPara="1" wrap="square" lIns="121900" tIns="121900" rIns="121900" bIns="121900" anchor="t" anchorCtr="0">
            <a:normAutofit/>
          </a:bodyPr>
          <a:lstStyle/>
          <a:p>
            <a:pPr marL="0" indent="0" algn="l">
              <a:lnSpc>
                <a:spcPct val="90000"/>
              </a:lnSpc>
            </a:pPr>
            <a:r>
              <a:rPr lang="en-GB" sz="2667">
                <a:solidFill>
                  <a:srgbClr val="F3F3F3"/>
                </a:solidFill>
                <a:latin typeface="Times New Roman"/>
                <a:ea typeface="Times New Roman"/>
                <a:cs typeface="Times New Roman"/>
                <a:sym typeface="Times New Roman"/>
              </a:rPr>
              <a:t>Speak Truth To Power</a:t>
            </a:r>
            <a:endParaRPr sz="2667">
              <a:solidFill>
                <a:srgbClr val="F3F3F3"/>
              </a:solidFill>
              <a:latin typeface="Times New Roman"/>
              <a:ea typeface="Times New Roman"/>
              <a:cs typeface="Times New Roman"/>
              <a:sym typeface="Times New Roman"/>
            </a:endParaRPr>
          </a:p>
        </p:txBody>
      </p:sp>
      <p:pic>
        <p:nvPicPr>
          <p:cNvPr id="57" name="Google Shape;57;p13"/>
          <p:cNvPicPr preferRelativeResize="0"/>
          <p:nvPr/>
        </p:nvPicPr>
        <p:blipFill rotWithShape="1">
          <a:blip r:embed="rId3">
            <a:alphaModFix/>
          </a:blip>
          <a:srcRect b="13755"/>
          <a:stretch/>
        </p:blipFill>
        <p:spPr>
          <a:xfrm>
            <a:off x="370801" y="5554634"/>
            <a:ext cx="1018497" cy="878401"/>
          </a:xfrm>
          <a:prstGeom prst="rect">
            <a:avLst/>
          </a:prstGeom>
          <a:noFill/>
          <a:ln>
            <a:noFill/>
          </a:ln>
        </p:spPr>
      </p:pic>
      <p:cxnSp>
        <p:nvCxnSpPr>
          <p:cNvPr id="58" name="Google Shape;58;p13"/>
          <p:cNvCxnSpPr/>
          <p:nvPr/>
        </p:nvCxnSpPr>
        <p:spPr>
          <a:xfrm>
            <a:off x="447400" y="5326317"/>
            <a:ext cx="11297200" cy="12000"/>
          </a:xfrm>
          <a:prstGeom prst="straightConnector1">
            <a:avLst/>
          </a:prstGeom>
          <a:noFill/>
          <a:ln w="9525" cap="flat" cmpd="sng">
            <a:solidFill>
              <a:schemeClr val="lt1"/>
            </a:solidFill>
            <a:prstDash val="solid"/>
            <a:round/>
            <a:headEnd type="none" w="med" len="med"/>
            <a:tailEnd type="none" w="med" len="med"/>
          </a:ln>
        </p:spPr>
      </p:cxnSp>
      <p:sp>
        <p:nvSpPr>
          <p:cNvPr id="59" name="Google Shape;59;p13"/>
          <p:cNvSpPr txBox="1">
            <a:spLocks noGrp="1"/>
          </p:cNvSpPr>
          <p:nvPr>
            <p:ph type="ctrTitle"/>
          </p:nvPr>
        </p:nvSpPr>
        <p:spPr>
          <a:xfrm>
            <a:off x="415600" y="1994233"/>
            <a:ext cx="11360800" cy="878400"/>
          </a:xfrm>
          <a:prstGeom prst="rect">
            <a:avLst/>
          </a:prstGeom>
          <a:ln>
            <a:noFill/>
          </a:ln>
        </p:spPr>
        <p:txBody>
          <a:bodyPr spcFirstLastPara="1" wrap="square" lIns="121900" tIns="121900" rIns="121900" bIns="121900" anchor="b" anchorCtr="0">
            <a:normAutofit fontScale="90000"/>
          </a:bodyPr>
          <a:lstStyle/>
          <a:p>
            <a:pPr>
              <a:lnSpc>
                <a:spcPct val="90000"/>
              </a:lnSpc>
              <a:buClr>
                <a:schemeClr val="dk1"/>
              </a:buClr>
              <a:buSzPct val="100000"/>
            </a:pPr>
            <a:r>
              <a:rPr lang="en-GB" dirty="0">
                <a:solidFill>
                  <a:schemeClr val="lt1"/>
                </a:solidFill>
                <a:latin typeface="Proxima Nova Semibold"/>
                <a:ea typeface="Proxima Nova Semibold"/>
                <a:cs typeface="Proxima Nova Semibold"/>
                <a:sym typeface="Proxima Nova Semibold"/>
              </a:rPr>
              <a:t>Preparing to Deliver</a:t>
            </a:r>
            <a:endParaRPr dirty="0">
              <a:solidFill>
                <a:schemeClr val="lt1"/>
              </a:solidFill>
              <a:latin typeface="Proxima Nova Semibold"/>
              <a:ea typeface="Proxima Nova Semibold"/>
              <a:cs typeface="Proxima Nova Semibold"/>
              <a:sym typeface="Proxima Nova Semibold"/>
            </a:endParaRPr>
          </a:p>
        </p:txBody>
      </p:sp>
      <p:sp>
        <p:nvSpPr>
          <p:cNvPr id="60" name="Google Shape;60;p13"/>
          <p:cNvSpPr txBox="1">
            <a:spLocks noGrp="1"/>
          </p:cNvSpPr>
          <p:nvPr>
            <p:ph type="subTitle" idx="1"/>
          </p:nvPr>
        </p:nvSpPr>
        <p:spPr>
          <a:xfrm>
            <a:off x="3587667" y="2671400"/>
            <a:ext cx="4731200" cy="757600"/>
          </a:xfrm>
          <a:prstGeom prst="rect">
            <a:avLst/>
          </a:prstGeom>
        </p:spPr>
        <p:txBody>
          <a:bodyPr spcFirstLastPara="1" wrap="square" lIns="121900" tIns="121900" rIns="121900" bIns="121900" anchor="t" anchorCtr="0">
            <a:normAutofit lnSpcReduction="10000"/>
          </a:bodyPr>
          <a:lstStyle/>
          <a:p>
            <a:pPr marL="0" indent="0"/>
            <a:r>
              <a:rPr lang="en-GB" dirty="0">
                <a:solidFill>
                  <a:srgbClr val="F3F3F3"/>
                </a:solidFill>
                <a:latin typeface="Times New Roman"/>
                <a:ea typeface="Times New Roman"/>
                <a:cs typeface="Times New Roman"/>
                <a:sym typeface="Times New Roman"/>
              </a:rPr>
              <a:t>Derogatory Language</a:t>
            </a:r>
            <a:endParaRPr dirty="0">
              <a:solidFill>
                <a:srgbClr val="F3F3F3"/>
              </a:solidFill>
              <a:latin typeface="Times New Roman"/>
              <a:ea typeface="Times New Roman"/>
              <a:cs typeface="Times New Roman"/>
              <a:sym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8"/>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rmAutofit/>
          </a:bodyPr>
          <a:lstStyle/>
          <a:p>
            <a:r>
              <a:rPr lang="en-GB" dirty="0"/>
              <a:t>Why is a shared understanding of language important?</a:t>
            </a:r>
            <a:endParaRPr dirty="0"/>
          </a:p>
        </p:txBody>
      </p:sp>
      <p:sp>
        <p:nvSpPr>
          <p:cNvPr id="98" name="Google Shape;98;p18"/>
          <p:cNvSpPr txBox="1">
            <a:spLocks noGrp="1"/>
          </p:cNvSpPr>
          <p:nvPr>
            <p:ph type="body" idx="1"/>
          </p:nvPr>
        </p:nvSpPr>
        <p:spPr>
          <a:xfrm>
            <a:off x="415600" y="1536633"/>
            <a:ext cx="11360800" cy="4555200"/>
          </a:xfrm>
          <a:prstGeom prst="rect">
            <a:avLst/>
          </a:prstGeom>
        </p:spPr>
        <p:txBody>
          <a:bodyPr spcFirstLastPara="1" wrap="square" lIns="121900" tIns="121900" rIns="121900" bIns="121900" anchor="t" anchorCtr="0">
            <a:normAutofit/>
          </a:bodyPr>
          <a:lstStyle/>
          <a:p>
            <a:pPr marL="0" indent="0">
              <a:spcAft>
                <a:spcPts val="1600"/>
              </a:spcAft>
              <a:buNone/>
            </a:pPr>
            <a:r>
              <a:rPr lang="en-GB" sz="1800" dirty="0">
                <a:effectLst/>
                <a:latin typeface="Instrument Sans" pitchFamily="2" charset="0"/>
                <a:ea typeface="Calibri" panose="020F0502020204030204" pitchFamily="34" charset="0"/>
                <a:cs typeface="Calibri" panose="020F0502020204030204" pitchFamily="34" charset="0"/>
              </a:rPr>
              <a:t>It is important when beginning training that you develop a shared understanding of what constitutes derogatory language in your setting. This is because when discussing Human Rights you can step lightly on some ‘tricky’ issues in which the language pupils and staff may use may be influenced by their peers, family or neighbourhood (immediate); institutions; random personal experiences (serendipitous); what they see on media, whether online, main stream or echo chambers. </a:t>
            </a:r>
            <a:endParaRPr dirty="0"/>
          </a:p>
        </p:txBody>
      </p:sp>
      <p:pic>
        <p:nvPicPr>
          <p:cNvPr id="99" name="Google Shape;99;p18"/>
          <p:cNvPicPr preferRelativeResize="0"/>
          <p:nvPr/>
        </p:nvPicPr>
        <p:blipFill>
          <a:blip r:embed="rId3">
            <a:alphaModFix/>
          </a:blip>
          <a:stretch>
            <a:fillRect/>
          </a:stretch>
        </p:blipFill>
        <p:spPr>
          <a:xfrm>
            <a:off x="7339817" y="1"/>
            <a:ext cx="4852169" cy="685800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8"/>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rmAutofit/>
          </a:bodyPr>
          <a:lstStyle/>
          <a:p>
            <a:r>
              <a:rPr lang="en-GB" dirty="0"/>
              <a:t>Language </a:t>
            </a:r>
            <a:r>
              <a:rPr lang="en-GB" b="1" i="1" dirty="0"/>
              <a:t>does</a:t>
            </a:r>
            <a:r>
              <a:rPr lang="en-GB" dirty="0"/>
              <a:t> matter</a:t>
            </a:r>
            <a:endParaRPr dirty="0"/>
          </a:p>
        </p:txBody>
      </p:sp>
      <p:sp>
        <p:nvSpPr>
          <p:cNvPr id="98" name="Google Shape;98;p18"/>
          <p:cNvSpPr txBox="1">
            <a:spLocks noGrp="1"/>
          </p:cNvSpPr>
          <p:nvPr>
            <p:ph type="body" idx="1"/>
          </p:nvPr>
        </p:nvSpPr>
        <p:spPr>
          <a:xfrm>
            <a:off x="415600" y="1536633"/>
            <a:ext cx="11360800" cy="4555200"/>
          </a:xfrm>
          <a:prstGeom prst="rect">
            <a:avLst/>
          </a:prstGeom>
        </p:spPr>
        <p:txBody>
          <a:bodyPr spcFirstLastPara="1" wrap="square" lIns="121900" tIns="121900" rIns="121900" bIns="121900" anchor="t" anchorCtr="0">
            <a:normAutofit/>
          </a:bodyPr>
          <a:lstStyle/>
          <a:p>
            <a:r>
              <a:rPr lang="en-US" sz="1800" dirty="0">
                <a:effectLst/>
                <a:latin typeface="Instrument Sans" pitchFamily="2" charset="0"/>
                <a:ea typeface="Times New Roman" panose="02020603050405020304" pitchFamily="18" charset="0"/>
                <a:cs typeface="Arial" panose="020B0604020202020204" pitchFamily="34" charset="0"/>
              </a:rPr>
              <a:t>We must always be alert to the impact that language can have positively and also negatively. When negative and derogatory language is used it prevents our schools from being a safe space and if people do not feel physically safe, they will not feel psychologically safe. </a:t>
            </a:r>
            <a:endParaRPr lang="en-GB" sz="1800" dirty="0">
              <a:effectLst/>
              <a:latin typeface="Cambria" panose="02040503050406030204" pitchFamily="18" charset="0"/>
              <a:ea typeface="Times New Roman" panose="02020603050405020304" pitchFamily="18" charset="0"/>
              <a:cs typeface="Arial" panose="020B0604020202020204" pitchFamily="34" charset="0"/>
            </a:endParaRPr>
          </a:p>
          <a:p>
            <a:pPr marL="152396" indent="0">
              <a:buNone/>
            </a:pPr>
            <a:endParaRPr lang="en-GB" sz="1800" dirty="0">
              <a:effectLst/>
              <a:latin typeface="Cambria" panose="02040503050406030204" pitchFamily="18" charset="0"/>
              <a:ea typeface="Times New Roman" panose="02020603050405020304" pitchFamily="18" charset="0"/>
              <a:cs typeface="Arial" panose="020B0604020202020204" pitchFamily="34" charset="0"/>
            </a:endParaRPr>
          </a:p>
          <a:p>
            <a:r>
              <a:rPr lang="en-US" sz="1800" dirty="0">
                <a:effectLst/>
                <a:latin typeface="Instrument Sans" pitchFamily="2" charset="0"/>
                <a:ea typeface="Times New Roman" panose="02020603050405020304" pitchFamily="18" charset="0"/>
                <a:cs typeface="Arial" panose="020B0604020202020204" pitchFamily="34" charset="0"/>
              </a:rPr>
              <a:t>The clarity of language that is understood by all is very important: the words we use are loaded with history – both personal and public, context, culture. We need as staff and pupils to be conscious of the language we use and to understand that you can’t just assume a comment is trivial – language matters. There is a cost to our community if we do not address language as it happens: </a:t>
            </a:r>
            <a:r>
              <a:rPr lang="en-US" sz="1800" b="1" i="1" dirty="0">
                <a:effectLst/>
                <a:latin typeface="Instrument Sans" pitchFamily="2" charset="0"/>
                <a:ea typeface="Times New Roman" panose="02020603050405020304" pitchFamily="18" charset="0"/>
                <a:cs typeface="Arial" panose="020B0604020202020204" pitchFamily="34" charset="0"/>
              </a:rPr>
              <a:t>“What happens anywhere, matters everywhere.”</a:t>
            </a:r>
            <a:r>
              <a:rPr lang="en-US" sz="1800" dirty="0">
                <a:effectLst/>
                <a:latin typeface="Instrument Sans" pitchFamily="2" charset="0"/>
                <a:ea typeface="Times New Roman" panose="02020603050405020304" pitchFamily="18" charset="0"/>
                <a:cs typeface="Arial" panose="020B0604020202020204" pitchFamily="34" charset="0"/>
              </a:rPr>
              <a:t> (Madeleine </a:t>
            </a:r>
            <a:r>
              <a:rPr lang="en-US" sz="1800" dirty="0" err="1">
                <a:effectLst/>
                <a:latin typeface="Instrument Sans" pitchFamily="2" charset="0"/>
                <a:ea typeface="Times New Roman" panose="02020603050405020304" pitchFamily="18" charset="0"/>
                <a:cs typeface="Arial" panose="020B0604020202020204" pitchFamily="34" charset="0"/>
              </a:rPr>
              <a:t>Allbright</a:t>
            </a:r>
            <a:r>
              <a:rPr lang="en-US" sz="1800" dirty="0">
                <a:effectLst/>
                <a:latin typeface="Instrument Sans" pitchFamily="2" charset="0"/>
                <a:ea typeface="Times New Roman" panose="02020603050405020304" pitchFamily="18" charset="0"/>
                <a:cs typeface="Arial" panose="020B0604020202020204" pitchFamily="34" charset="0"/>
              </a:rPr>
              <a:t>). </a:t>
            </a:r>
            <a:endParaRPr lang="en-GB" sz="1800" dirty="0">
              <a:effectLst/>
              <a:latin typeface="Cambria" panose="02040503050406030204" pitchFamily="18" charset="0"/>
              <a:ea typeface="Times New Roman" panose="02020603050405020304" pitchFamily="18" charset="0"/>
              <a:cs typeface="Arial" panose="020B0604020202020204" pitchFamily="34" charset="0"/>
            </a:endParaRPr>
          </a:p>
          <a:p>
            <a:pPr marL="0" indent="0">
              <a:spcAft>
                <a:spcPts val="1600"/>
              </a:spcAft>
              <a:buNone/>
            </a:pPr>
            <a:endParaRPr dirty="0"/>
          </a:p>
        </p:txBody>
      </p:sp>
      <p:pic>
        <p:nvPicPr>
          <p:cNvPr id="99" name="Google Shape;99;p18"/>
          <p:cNvPicPr preferRelativeResize="0"/>
          <p:nvPr/>
        </p:nvPicPr>
        <p:blipFill>
          <a:blip r:embed="rId3">
            <a:alphaModFix/>
          </a:blip>
          <a:stretch>
            <a:fillRect/>
          </a:stretch>
        </p:blipFill>
        <p:spPr>
          <a:xfrm>
            <a:off x="7339817" y="1"/>
            <a:ext cx="4852169" cy="6858001"/>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8"/>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rmAutofit/>
          </a:bodyPr>
          <a:lstStyle/>
          <a:p>
            <a:r>
              <a:rPr lang="en-GB" dirty="0"/>
              <a:t>Where does it sit in your school?</a:t>
            </a:r>
            <a:endParaRPr dirty="0"/>
          </a:p>
        </p:txBody>
      </p:sp>
      <p:pic>
        <p:nvPicPr>
          <p:cNvPr id="99" name="Google Shape;99;p18"/>
          <p:cNvPicPr preferRelativeResize="0"/>
          <p:nvPr/>
        </p:nvPicPr>
        <p:blipFill>
          <a:blip r:embed="rId3">
            <a:alphaModFix/>
          </a:blip>
          <a:stretch>
            <a:fillRect/>
          </a:stretch>
        </p:blipFill>
        <p:spPr>
          <a:xfrm>
            <a:off x="7339817" y="1"/>
            <a:ext cx="4852169" cy="6858001"/>
          </a:xfrm>
          <a:prstGeom prst="rect">
            <a:avLst/>
          </a:prstGeom>
          <a:noFill/>
          <a:ln>
            <a:noFill/>
          </a:ln>
        </p:spPr>
      </p:pic>
      <p:graphicFrame>
        <p:nvGraphicFramePr>
          <p:cNvPr id="9" name="Diagram 8">
            <a:extLst>
              <a:ext uri="{FF2B5EF4-FFF2-40B4-BE49-F238E27FC236}">
                <a16:creationId xmlns:a16="http://schemas.microsoft.com/office/drawing/2014/main" id="{66DF2E74-461F-FB91-0806-6DD198342A87}"/>
              </a:ext>
            </a:extLst>
          </p:cNvPr>
          <p:cNvGraphicFramePr/>
          <p:nvPr>
            <p:extLst>
              <p:ext uri="{D42A27DB-BD31-4B8C-83A1-F6EECF244321}">
                <p14:modId xmlns:p14="http://schemas.microsoft.com/office/powerpoint/2010/main" val="1331665833"/>
              </p:ext>
            </p:extLst>
          </p:nvPr>
        </p:nvGraphicFramePr>
        <p:xfrm>
          <a:off x="415600" y="752918"/>
          <a:ext cx="11654480" cy="589726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9" name="Google Shape;99;p18"/>
          <p:cNvPicPr preferRelativeResize="0"/>
          <p:nvPr/>
        </p:nvPicPr>
        <p:blipFill>
          <a:blip r:embed="rId3">
            <a:alphaModFix/>
          </a:blip>
          <a:stretch>
            <a:fillRect/>
          </a:stretch>
        </p:blipFill>
        <p:spPr>
          <a:xfrm>
            <a:off x="7339817" y="1"/>
            <a:ext cx="4852169" cy="6858001"/>
          </a:xfrm>
          <a:prstGeom prst="rect">
            <a:avLst/>
          </a:prstGeom>
          <a:noFill/>
          <a:ln>
            <a:noFill/>
          </a:ln>
        </p:spPr>
      </p:pic>
      <p:graphicFrame>
        <p:nvGraphicFramePr>
          <p:cNvPr id="2" name="Diagram 1">
            <a:extLst>
              <a:ext uri="{FF2B5EF4-FFF2-40B4-BE49-F238E27FC236}">
                <a16:creationId xmlns:a16="http://schemas.microsoft.com/office/drawing/2014/main" id="{296B0AF2-EBB4-8B58-1B5A-3E470672D75C}"/>
              </a:ext>
            </a:extLst>
          </p:cNvPr>
          <p:cNvGraphicFramePr/>
          <p:nvPr>
            <p:extLst>
              <p:ext uri="{D42A27DB-BD31-4B8C-83A1-F6EECF244321}">
                <p14:modId xmlns:p14="http://schemas.microsoft.com/office/powerpoint/2010/main" val="141053380"/>
              </p:ext>
            </p:extLst>
          </p:nvPr>
        </p:nvGraphicFramePr>
        <p:xfrm>
          <a:off x="199505" y="719666"/>
          <a:ext cx="11554691" cy="598039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sld>
</file>

<file path=ppt/theme/theme1.xml><?xml version="1.0" encoding="utf-8"?>
<a:theme xmlns:a="http://schemas.openxmlformats.org/drawingml/2006/main" name="RFHRUK Presentation">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281</Words>
  <Application>Microsoft Office PowerPoint</Application>
  <PresentationFormat>Widescreen</PresentationFormat>
  <Paragraphs>22</Paragraphs>
  <Slides>5</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Arial</vt:lpstr>
      <vt:lpstr>Calibri</vt:lpstr>
      <vt:lpstr>Cambria</vt:lpstr>
      <vt:lpstr>Instrument Sans</vt:lpstr>
      <vt:lpstr>Proxima Nova</vt:lpstr>
      <vt:lpstr>Proxima Nova Semibold</vt:lpstr>
      <vt:lpstr>Times New Roman</vt:lpstr>
      <vt:lpstr>RFHRUK Presentation</vt:lpstr>
      <vt:lpstr>RFK HUMAN RIGHTS UK</vt:lpstr>
      <vt:lpstr>Why is a shared understanding of language important?</vt:lpstr>
      <vt:lpstr>Language does matter</vt:lpstr>
      <vt:lpstr>Where does it sit in your school?</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RFK HUMAN RIGHTS UK</dc:title>
  <dc:creator>Janice Allen</dc:creator>
  <cp:lastModifiedBy>Janice Allen</cp:lastModifiedBy>
  <cp:revision>1</cp:revision>
  <dcterms:created xsi:type="dcterms:W3CDTF">2024-02-27T12:45:52Z</dcterms:created>
  <dcterms:modified xsi:type="dcterms:W3CDTF">2024-02-27T12:55:21Z</dcterms:modified>
</cp:coreProperties>
</file>