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276" r:id="rId3"/>
    <p:sldId id="272" r:id="rId4"/>
    <p:sldId id="261" r:id="rId5"/>
    <p:sldId id="259" r:id="rId6"/>
    <p:sldId id="273" r:id="rId7"/>
    <p:sldId id="274" r:id="rId8"/>
    <p:sldId id="275" r:id="rId9"/>
    <p:sldId id="266" r:id="rId10"/>
    <p:sldId id="267" r:id="rId11"/>
    <p:sldId id="268" r:id="rId12"/>
    <p:sldId id="269" r:id="rId13"/>
    <p:sldId id="270" r:id="rId14"/>
    <p:sldId id="271" r:id="rId15"/>
    <p:sldId id="309" r:id="rId16"/>
    <p:sldId id="277" r:id="rId17"/>
    <p:sldId id="278" r:id="rId18"/>
    <p:sldId id="279" r:id="rId19"/>
    <p:sldId id="282" r:id="rId20"/>
    <p:sldId id="283" r:id="rId21"/>
    <p:sldId id="284" r:id="rId22"/>
    <p:sldId id="285" r:id="rId23"/>
    <p:sldId id="280" r:id="rId24"/>
    <p:sldId id="281" r:id="rId25"/>
    <p:sldId id="286" r:id="rId26"/>
    <p:sldId id="287" r:id="rId27"/>
    <p:sldId id="291" r:id="rId28"/>
    <p:sldId id="292" r:id="rId29"/>
    <p:sldId id="289" r:id="rId30"/>
    <p:sldId id="290" r:id="rId31"/>
    <p:sldId id="293" r:id="rId32"/>
    <p:sldId id="294" r:id="rId33"/>
    <p:sldId id="295" r:id="rId34"/>
    <p:sldId id="297" r:id="rId35"/>
    <p:sldId id="296" r:id="rId36"/>
    <p:sldId id="288" r:id="rId37"/>
    <p:sldId id="310" r:id="rId38"/>
    <p:sldId id="298" r:id="rId39"/>
    <p:sldId id="299" r:id="rId40"/>
    <p:sldId id="300" r:id="rId41"/>
    <p:sldId id="301" r:id="rId42"/>
    <p:sldId id="302" r:id="rId43"/>
    <p:sldId id="303" r:id="rId44"/>
    <p:sldId id="304" r:id="rId45"/>
    <p:sldId id="306" r:id="rId46"/>
    <p:sldId id="307" r:id="rId47"/>
    <p:sldId id="305" r:id="rId48"/>
    <p:sldId id="308" r:id="rId49"/>
    <p:sldId id="311" r:id="rId50"/>
    <p:sldId id="312" r:id="rId51"/>
    <p:sldId id="313" r:id="rId52"/>
    <p:sldId id="314" r:id="rId53"/>
    <p:sldId id="315" r:id="rId54"/>
    <p:sldId id="316" r:id="rId55"/>
    <p:sldId id="317" r:id="rId56"/>
    <p:sldId id="318" r:id="rId57"/>
    <p:sldId id="319" r:id="rId58"/>
    <p:sldId id="320" r:id="rId59"/>
    <p:sldId id="32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3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31B12-19FD-4911-B046-626742395587}" v="1401" dt="2024-09-13T15:33:25.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0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Allen" userId="f0236c4bfe201f36" providerId="LiveId" clId="{AF131B12-19FD-4911-B046-626742395587}"/>
    <pc:docChg chg="undo custSel addSld delSld modSld sldOrd delMainMaster">
      <pc:chgData name="Janice Allen" userId="f0236c4bfe201f36" providerId="LiveId" clId="{AF131B12-19FD-4911-B046-626742395587}" dt="2024-09-13T15:33:59.490" v="14478"/>
      <pc:docMkLst>
        <pc:docMk/>
      </pc:docMkLst>
      <pc:sldChg chg="new del">
        <pc:chgData name="Janice Allen" userId="f0236c4bfe201f36" providerId="LiveId" clId="{AF131B12-19FD-4911-B046-626742395587}" dt="2024-09-02T09:59:30.529" v="2" actId="47"/>
        <pc:sldMkLst>
          <pc:docMk/>
          <pc:sldMk cId="688195368" sldId="256"/>
        </pc:sldMkLst>
      </pc:sldChg>
      <pc:sldChg chg="modSp add mod">
        <pc:chgData name="Janice Allen" userId="f0236c4bfe201f36" providerId="LiveId" clId="{AF131B12-19FD-4911-B046-626742395587}" dt="2024-09-02T09:59:58.028" v="93" actId="27636"/>
        <pc:sldMkLst>
          <pc:docMk/>
          <pc:sldMk cId="0" sldId="257"/>
        </pc:sldMkLst>
        <pc:spChg chg="mod">
          <ac:chgData name="Janice Allen" userId="f0236c4bfe201f36" providerId="LiveId" clId="{AF131B12-19FD-4911-B046-626742395587}" dt="2024-09-02T09:59:44.835" v="49" actId="20577"/>
          <ac:spMkLst>
            <pc:docMk/>
            <pc:sldMk cId="0" sldId="257"/>
            <ac:spMk id="59" creationId="{00000000-0000-0000-0000-000000000000}"/>
          </ac:spMkLst>
        </pc:spChg>
        <pc:spChg chg="mod">
          <ac:chgData name="Janice Allen" userId="f0236c4bfe201f36" providerId="LiveId" clId="{AF131B12-19FD-4911-B046-626742395587}" dt="2024-09-02T09:59:58.028" v="93" actId="27636"/>
          <ac:spMkLst>
            <pc:docMk/>
            <pc:sldMk cId="0" sldId="257"/>
            <ac:spMk id="60" creationId="{00000000-0000-0000-0000-000000000000}"/>
          </ac:spMkLst>
        </pc:spChg>
      </pc:sldChg>
      <pc:sldChg chg="modSp del mod">
        <pc:chgData name="Janice Allen" userId="f0236c4bfe201f36" providerId="LiveId" clId="{AF131B12-19FD-4911-B046-626742395587}" dt="2024-09-02T16:34:50.720" v="2923" actId="2696"/>
        <pc:sldMkLst>
          <pc:docMk/>
          <pc:sldMk cId="586097991" sldId="259"/>
        </pc:sldMkLst>
        <pc:spChg chg="mod">
          <ac:chgData name="Janice Allen" userId="f0236c4bfe201f36" providerId="LiveId" clId="{AF131B12-19FD-4911-B046-626742395587}" dt="2024-09-02T16:34:23.312" v="2891" actId="255"/>
          <ac:spMkLst>
            <pc:docMk/>
            <pc:sldMk cId="586097991" sldId="259"/>
            <ac:spMk id="82" creationId="{00000000-0000-0000-0000-000000000000}"/>
          </ac:spMkLst>
        </pc:spChg>
        <pc:spChg chg="mod">
          <ac:chgData name="Janice Allen" userId="f0236c4bfe201f36" providerId="LiveId" clId="{AF131B12-19FD-4911-B046-626742395587}" dt="2024-09-02T16:34:35.833" v="2922" actId="20577"/>
          <ac:spMkLst>
            <pc:docMk/>
            <pc:sldMk cId="586097991" sldId="259"/>
            <ac:spMk id="83" creationId="{00000000-0000-0000-0000-000000000000}"/>
          </ac:spMkLst>
        </pc:spChg>
      </pc:sldChg>
      <pc:sldChg chg="addSp delSp modSp del mod modAnim modNotesTx">
        <pc:chgData name="Janice Allen" userId="f0236c4bfe201f36" providerId="LiveId" clId="{AF131B12-19FD-4911-B046-626742395587}" dt="2024-09-02T12:14:56.653" v="190"/>
        <pc:sldMkLst>
          <pc:docMk/>
          <pc:sldMk cId="0" sldId="261"/>
        </pc:sldMkLst>
        <pc:spChg chg="del mod">
          <ac:chgData name="Janice Allen" userId="f0236c4bfe201f36" providerId="LiveId" clId="{AF131B12-19FD-4911-B046-626742395587}" dt="2024-09-02T12:10:58.772" v="178" actId="20577"/>
          <ac:spMkLst>
            <pc:docMk/>
            <pc:sldMk cId="0" sldId="261"/>
            <ac:spMk id="97" creationId="{00000000-0000-0000-0000-000000000000}"/>
          </ac:spMkLst>
        </pc:spChg>
        <pc:spChg chg="del mod">
          <ac:chgData name="Janice Allen" userId="f0236c4bfe201f36" providerId="LiveId" clId="{AF131B12-19FD-4911-B046-626742395587}" dt="2024-09-02T12:11:18.831" v="180" actId="27636"/>
          <ac:spMkLst>
            <pc:docMk/>
            <pc:sldMk cId="0" sldId="261"/>
            <ac:spMk id="98" creationId="{00000000-0000-0000-0000-000000000000}"/>
          </ac:spMkLst>
        </pc:spChg>
        <pc:picChg chg="add mod">
          <ac:chgData name="Janice Allen" userId="f0236c4bfe201f36" providerId="LiveId" clId="{AF131B12-19FD-4911-B046-626742395587}" dt="2024-09-02T10:37:35.696" v="97"/>
          <ac:picMkLst>
            <pc:docMk/>
            <pc:sldMk cId="0" sldId="261"/>
            <ac:picMk id="2" creationId="{7C3F53EE-9305-CC0D-59DD-1B1E9974B933}"/>
          </ac:picMkLst>
        </pc:picChg>
      </pc:sldChg>
      <pc:sldChg chg="addSp modSp new del modAnim">
        <pc:chgData name="Janice Allen" userId="f0236c4bfe201f36" providerId="LiveId" clId="{AF131B12-19FD-4911-B046-626742395587}" dt="2024-09-02T10:46:32.171" v="108" actId="47"/>
        <pc:sldMkLst>
          <pc:docMk/>
          <pc:sldMk cId="1835401580" sldId="262"/>
        </pc:sldMkLst>
        <pc:picChg chg="add mod">
          <ac:chgData name="Janice Allen" userId="f0236c4bfe201f36" providerId="LiveId" clId="{AF131B12-19FD-4911-B046-626742395587}" dt="2024-09-02T10:38:30.356" v="99"/>
          <ac:picMkLst>
            <pc:docMk/>
            <pc:sldMk cId="1835401580" sldId="262"/>
            <ac:picMk id="2" creationId="{96141991-39E4-BD70-0FAA-A866F46C5628}"/>
          </ac:picMkLst>
        </pc:picChg>
      </pc:sldChg>
      <pc:sldChg chg="addSp modSp new del modAnim">
        <pc:chgData name="Janice Allen" userId="f0236c4bfe201f36" providerId="LiveId" clId="{AF131B12-19FD-4911-B046-626742395587}" dt="2024-09-02T10:46:32.171" v="108" actId="47"/>
        <pc:sldMkLst>
          <pc:docMk/>
          <pc:sldMk cId="1192124379" sldId="263"/>
        </pc:sldMkLst>
        <pc:picChg chg="add mod">
          <ac:chgData name="Janice Allen" userId="f0236c4bfe201f36" providerId="LiveId" clId="{AF131B12-19FD-4911-B046-626742395587}" dt="2024-09-02T10:39:42.842" v="101"/>
          <ac:picMkLst>
            <pc:docMk/>
            <pc:sldMk cId="1192124379" sldId="263"/>
            <ac:picMk id="2" creationId="{29AF9860-5555-E12B-3BFD-EC631DEEF4AD}"/>
          </ac:picMkLst>
        </pc:picChg>
      </pc:sldChg>
      <pc:sldChg chg="addSp modSp new del modAnim">
        <pc:chgData name="Janice Allen" userId="f0236c4bfe201f36" providerId="LiveId" clId="{AF131B12-19FD-4911-B046-626742395587}" dt="2024-09-02T10:46:32.171" v="108" actId="47"/>
        <pc:sldMkLst>
          <pc:docMk/>
          <pc:sldMk cId="1655455800" sldId="264"/>
        </pc:sldMkLst>
        <pc:picChg chg="add mod">
          <ac:chgData name="Janice Allen" userId="f0236c4bfe201f36" providerId="LiveId" clId="{AF131B12-19FD-4911-B046-626742395587}" dt="2024-09-02T10:40:17.424" v="103"/>
          <ac:picMkLst>
            <pc:docMk/>
            <pc:sldMk cId="1655455800" sldId="264"/>
            <ac:picMk id="2" creationId="{A8EEDEEC-77ED-D59D-52C3-554AD01078E8}"/>
          </ac:picMkLst>
        </pc:picChg>
      </pc:sldChg>
      <pc:sldChg chg="addSp modSp new del modAnim">
        <pc:chgData name="Janice Allen" userId="f0236c4bfe201f36" providerId="LiveId" clId="{AF131B12-19FD-4911-B046-626742395587}" dt="2024-09-02T10:46:32.171" v="108" actId="47"/>
        <pc:sldMkLst>
          <pc:docMk/>
          <pc:sldMk cId="1693950524" sldId="265"/>
        </pc:sldMkLst>
        <pc:picChg chg="add mod">
          <ac:chgData name="Janice Allen" userId="f0236c4bfe201f36" providerId="LiveId" clId="{AF131B12-19FD-4911-B046-626742395587}" dt="2024-09-02T10:42:10.105" v="105"/>
          <ac:picMkLst>
            <pc:docMk/>
            <pc:sldMk cId="1693950524" sldId="265"/>
            <ac:picMk id="2" creationId="{2F295FB9-0D91-E751-DB73-3EA9CD9920BE}"/>
          </ac:picMkLst>
        </pc:picChg>
      </pc:sldChg>
      <pc:sldChg chg="addSp modSp new modAnim">
        <pc:chgData name="Janice Allen" userId="f0236c4bfe201f36" providerId="LiveId" clId="{AF131B12-19FD-4911-B046-626742395587}" dt="2024-09-02T10:45:57.057" v="107"/>
        <pc:sldMkLst>
          <pc:docMk/>
          <pc:sldMk cId="4247794362" sldId="266"/>
        </pc:sldMkLst>
        <pc:picChg chg="add mod">
          <ac:chgData name="Janice Allen" userId="f0236c4bfe201f36" providerId="LiveId" clId="{AF131B12-19FD-4911-B046-626742395587}" dt="2024-09-02T10:45:57.057" v="107"/>
          <ac:picMkLst>
            <pc:docMk/>
            <pc:sldMk cId="4247794362" sldId="266"/>
            <ac:picMk id="2" creationId="{05F4AD49-CC11-F3A5-E01F-2455EC4468A9}"/>
          </ac:picMkLst>
        </pc:picChg>
      </pc:sldChg>
      <pc:sldChg chg="addSp modSp new modAnim">
        <pc:chgData name="Janice Allen" userId="f0236c4bfe201f36" providerId="LiveId" clId="{AF131B12-19FD-4911-B046-626742395587}" dt="2024-09-02T10:52:42.539" v="111"/>
        <pc:sldMkLst>
          <pc:docMk/>
          <pc:sldMk cId="3363130244" sldId="267"/>
        </pc:sldMkLst>
        <pc:picChg chg="add mod">
          <ac:chgData name="Janice Allen" userId="f0236c4bfe201f36" providerId="LiveId" clId="{AF131B12-19FD-4911-B046-626742395587}" dt="2024-09-02T10:52:42.539" v="111"/>
          <ac:picMkLst>
            <pc:docMk/>
            <pc:sldMk cId="3363130244" sldId="267"/>
            <ac:picMk id="2" creationId="{4DE0B8F1-019F-CF6A-CA68-99EB86810A2B}"/>
          </ac:picMkLst>
        </pc:picChg>
      </pc:sldChg>
      <pc:sldChg chg="addSp modSp new modAnim">
        <pc:chgData name="Janice Allen" userId="f0236c4bfe201f36" providerId="LiveId" clId="{AF131B12-19FD-4911-B046-626742395587}" dt="2024-09-02T10:53:19.141" v="113"/>
        <pc:sldMkLst>
          <pc:docMk/>
          <pc:sldMk cId="45378110" sldId="268"/>
        </pc:sldMkLst>
        <pc:picChg chg="add mod">
          <ac:chgData name="Janice Allen" userId="f0236c4bfe201f36" providerId="LiveId" clId="{AF131B12-19FD-4911-B046-626742395587}" dt="2024-09-02T10:53:19.141" v="113"/>
          <ac:picMkLst>
            <pc:docMk/>
            <pc:sldMk cId="45378110" sldId="268"/>
            <ac:picMk id="2" creationId="{F7D2EB9F-E019-CFAA-4F4C-662B92D223BC}"/>
          </ac:picMkLst>
        </pc:picChg>
      </pc:sldChg>
      <pc:sldChg chg="addSp modSp new modAnim">
        <pc:chgData name="Janice Allen" userId="f0236c4bfe201f36" providerId="LiveId" clId="{AF131B12-19FD-4911-B046-626742395587}" dt="2024-09-02T10:53:52.511" v="115"/>
        <pc:sldMkLst>
          <pc:docMk/>
          <pc:sldMk cId="1752538557" sldId="269"/>
        </pc:sldMkLst>
        <pc:picChg chg="add mod">
          <ac:chgData name="Janice Allen" userId="f0236c4bfe201f36" providerId="LiveId" clId="{AF131B12-19FD-4911-B046-626742395587}" dt="2024-09-02T10:53:52.511" v="115"/>
          <ac:picMkLst>
            <pc:docMk/>
            <pc:sldMk cId="1752538557" sldId="269"/>
            <ac:picMk id="2" creationId="{8DD789F7-04BD-5E38-D91A-5C74A45EC64E}"/>
          </ac:picMkLst>
        </pc:picChg>
      </pc:sldChg>
      <pc:sldChg chg="addSp modSp new modAnim">
        <pc:chgData name="Janice Allen" userId="f0236c4bfe201f36" providerId="LiveId" clId="{AF131B12-19FD-4911-B046-626742395587}" dt="2024-09-02T10:54:25.115" v="117"/>
        <pc:sldMkLst>
          <pc:docMk/>
          <pc:sldMk cId="3839579985" sldId="270"/>
        </pc:sldMkLst>
        <pc:picChg chg="add mod">
          <ac:chgData name="Janice Allen" userId="f0236c4bfe201f36" providerId="LiveId" clId="{AF131B12-19FD-4911-B046-626742395587}" dt="2024-09-02T10:54:25.115" v="117"/>
          <ac:picMkLst>
            <pc:docMk/>
            <pc:sldMk cId="3839579985" sldId="270"/>
            <ac:picMk id="2" creationId="{4425EBB1-A90E-DEAD-63D9-4571C0735E70}"/>
          </ac:picMkLst>
        </pc:picChg>
      </pc:sldChg>
      <pc:sldChg chg="addSp modSp new modAnim">
        <pc:chgData name="Janice Allen" userId="f0236c4bfe201f36" providerId="LiveId" clId="{AF131B12-19FD-4911-B046-626742395587}" dt="2024-09-02T10:54:50.516" v="119"/>
        <pc:sldMkLst>
          <pc:docMk/>
          <pc:sldMk cId="2153856473" sldId="271"/>
        </pc:sldMkLst>
        <pc:picChg chg="add mod">
          <ac:chgData name="Janice Allen" userId="f0236c4bfe201f36" providerId="LiveId" clId="{AF131B12-19FD-4911-B046-626742395587}" dt="2024-09-02T10:54:50.516" v="119"/>
          <ac:picMkLst>
            <pc:docMk/>
            <pc:sldMk cId="2153856473" sldId="271"/>
            <ac:picMk id="2" creationId="{775CD73F-FDAA-682B-F14F-534A1FCBFABE}"/>
          </ac:picMkLst>
        </pc:picChg>
      </pc:sldChg>
      <pc:sldChg chg="modSp mod ord">
        <pc:chgData name="Janice Allen" userId="f0236c4bfe201f36" providerId="LiveId" clId="{AF131B12-19FD-4911-B046-626742395587}" dt="2024-09-02T15:59:44.993" v="252" actId="20577"/>
        <pc:sldMkLst>
          <pc:docMk/>
          <pc:sldMk cId="0" sldId="272"/>
        </pc:sldMkLst>
        <pc:spChg chg="mod">
          <ac:chgData name="Janice Allen" userId="f0236c4bfe201f36" providerId="LiveId" clId="{AF131B12-19FD-4911-B046-626742395587}" dt="2024-09-02T15:59:44.993" v="252" actId="20577"/>
          <ac:spMkLst>
            <pc:docMk/>
            <pc:sldMk cId="0" sldId="272"/>
            <ac:spMk id="97" creationId="{00000000-0000-0000-0000-000000000000}"/>
          </ac:spMkLst>
        </pc:spChg>
        <pc:spChg chg="mod">
          <ac:chgData name="Janice Allen" userId="f0236c4bfe201f36" providerId="LiveId" clId="{AF131B12-19FD-4911-B046-626742395587}" dt="2024-09-02T12:16:24.061" v="251" actId="207"/>
          <ac:spMkLst>
            <pc:docMk/>
            <pc:sldMk cId="0" sldId="272"/>
            <ac:spMk id="98" creationId="{00000000-0000-0000-0000-000000000000}"/>
          </ac:spMkLst>
        </pc:spChg>
      </pc:sldChg>
      <pc:sldChg chg="addSp delSp new del mod">
        <pc:chgData name="Janice Allen" userId="f0236c4bfe201f36" providerId="LiveId" clId="{AF131B12-19FD-4911-B046-626742395587}" dt="2024-09-02T12:15:00.499" v="191" actId="47"/>
        <pc:sldMkLst>
          <pc:docMk/>
          <pc:sldMk cId="358985915" sldId="273"/>
        </pc:sldMkLst>
        <pc:spChg chg="add del">
          <ac:chgData name="Janice Allen" userId="f0236c4bfe201f36" providerId="LiveId" clId="{AF131B12-19FD-4911-B046-626742395587}" dt="2024-09-02T12:14:41.072" v="187" actId="22"/>
          <ac:spMkLst>
            <pc:docMk/>
            <pc:sldMk cId="358985915" sldId="273"/>
            <ac:spMk id="3" creationId="{CB6CB06E-71B1-9051-B26B-B8E49EAEA640}"/>
          </ac:spMkLst>
        </pc:spChg>
      </pc:sldChg>
      <pc:sldChg chg="addSp delSp modSp del mod modNotesTx">
        <pc:chgData name="Janice Allen" userId="f0236c4bfe201f36" providerId="LiveId" clId="{AF131B12-19FD-4911-B046-626742395587}" dt="2024-09-02T16:34:50.720" v="2923" actId="2696"/>
        <pc:sldMkLst>
          <pc:docMk/>
          <pc:sldMk cId="4088957576" sldId="273"/>
        </pc:sldMkLst>
        <pc:spChg chg="add mod">
          <ac:chgData name="Janice Allen" userId="f0236c4bfe201f36" providerId="LiveId" clId="{AF131B12-19FD-4911-B046-626742395587}" dt="2024-09-02T16:02:08.411" v="313" actId="20577"/>
          <ac:spMkLst>
            <pc:docMk/>
            <pc:sldMk cId="4088957576" sldId="273"/>
            <ac:spMk id="3" creationId="{88C318B8-7D1C-BD94-A44B-1F4C3635D9BB}"/>
          </ac:spMkLst>
        </pc:spChg>
        <pc:spChg chg="del">
          <ac:chgData name="Janice Allen" userId="f0236c4bfe201f36" providerId="LiveId" clId="{AF131B12-19FD-4911-B046-626742395587}" dt="2024-09-02T15:59:57.605" v="253" actId="478"/>
          <ac:spMkLst>
            <pc:docMk/>
            <pc:sldMk cId="4088957576" sldId="273"/>
            <ac:spMk id="97" creationId="{00000000-0000-0000-0000-000000000000}"/>
          </ac:spMkLst>
        </pc:spChg>
        <pc:spChg chg="mod">
          <ac:chgData name="Janice Allen" userId="f0236c4bfe201f36" providerId="LiveId" clId="{AF131B12-19FD-4911-B046-626742395587}" dt="2024-09-02T16:11:22.956" v="1192" actId="20577"/>
          <ac:spMkLst>
            <pc:docMk/>
            <pc:sldMk cId="4088957576" sldId="273"/>
            <ac:spMk id="98" creationId="{00000000-0000-0000-0000-000000000000}"/>
          </ac:spMkLst>
        </pc:spChg>
      </pc:sldChg>
      <pc:sldChg chg="modSp del mod modNotesTx">
        <pc:chgData name="Janice Allen" userId="f0236c4bfe201f36" providerId="LiveId" clId="{AF131B12-19FD-4911-B046-626742395587}" dt="2024-09-02T16:34:50.720" v="2923" actId="2696"/>
        <pc:sldMkLst>
          <pc:docMk/>
          <pc:sldMk cId="1448267904" sldId="274"/>
        </pc:sldMkLst>
        <pc:spChg chg="mod">
          <ac:chgData name="Janice Allen" userId="f0236c4bfe201f36" providerId="LiveId" clId="{AF131B12-19FD-4911-B046-626742395587}" dt="2024-09-02T16:14:28.957" v="1860" actId="20577"/>
          <ac:spMkLst>
            <pc:docMk/>
            <pc:sldMk cId="1448267904" sldId="274"/>
            <ac:spMk id="3" creationId="{88C318B8-7D1C-BD94-A44B-1F4C3635D9BB}"/>
          </ac:spMkLst>
        </pc:spChg>
        <pc:spChg chg="mod">
          <ac:chgData name="Janice Allen" userId="f0236c4bfe201f36" providerId="LiveId" clId="{AF131B12-19FD-4911-B046-626742395587}" dt="2024-09-02T16:14:19.324" v="1852" actId="20577"/>
          <ac:spMkLst>
            <pc:docMk/>
            <pc:sldMk cId="1448267904" sldId="274"/>
            <ac:spMk id="98" creationId="{00000000-0000-0000-0000-000000000000}"/>
          </ac:spMkLst>
        </pc:spChg>
        <pc:picChg chg="mod">
          <ac:chgData name="Janice Allen" userId="f0236c4bfe201f36" providerId="LiveId" clId="{AF131B12-19FD-4911-B046-626742395587}" dt="2024-09-02T16:12:25.470" v="1277" actId="1076"/>
          <ac:picMkLst>
            <pc:docMk/>
            <pc:sldMk cId="1448267904" sldId="274"/>
            <ac:picMk id="99" creationId="{00000000-0000-0000-0000-000000000000}"/>
          </ac:picMkLst>
        </pc:picChg>
      </pc:sldChg>
      <pc:sldChg chg="modSp del mod">
        <pc:chgData name="Janice Allen" userId="f0236c4bfe201f36" providerId="LiveId" clId="{AF131B12-19FD-4911-B046-626742395587}" dt="2024-09-02T16:34:50.720" v="2923" actId="2696"/>
        <pc:sldMkLst>
          <pc:docMk/>
          <pc:sldMk cId="1173522834" sldId="275"/>
        </pc:sldMkLst>
        <pc:spChg chg="mod">
          <ac:chgData name="Janice Allen" userId="f0236c4bfe201f36" providerId="LiveId" clId="{AF131B12-19FD-4911-B046-626742395587}" dt="2024-09-02T16:21:13.776" v="2021" actId="20577"/>
          <ac:spMkLst>
            <pc:docMk/>
            <pc:sldMk cId="1173522834" sldId="275"/>
            <ac:spMk id="97" creationId="{00000000-0000-0000-0000-000000000000}"/>
          </ac:spMkLst>
        </pc:spChg>
        <pc:spChg chg="mod">
          <ac:chgData name="Janice Allen" userId="f0236c4bfe201f36" providerId="LiveId" clId="{AF131B12-19FD-4911-B046-626742395587}" dt="2024-09-02T16:31:28.878" v="2704" actId="20577"/>
          <ac:spMkLst>
            <pc:docMk/>
            <pc:sldMk cId="1173522834" sldId="275"/>
            <ac:spMk id="98" creationId="{00000000-0000-0000-0000-000000000000}"/>
          </ac:spMkLst>
        </pc:spChg>
      </pc:sldChg>
      <pc:sldChg chg="delSp modSp mod">
        <pc:chgData name="Janice Allen" userId="f0236c4bfe201f36" providerId="LiveId" clId="{AF131B12-19FD-4911-B046-626742395587}" dt="2024-09-08T11:59:33.947" v="6185" actId="478"/>
        <pc:sldMkLst>
          <pc:docMk/>
          <pc:sldMk cId="3164231597" sldId="276"/>
        </pc:sldMkLst>
        <pc:spChg chg="mod">
          <ac:chgData name="Janice Allen" userId="f0236c4bfe201f36" providerId="LiveId" clId="{AF131B12-19FD-4911-B046-626742395587}" dt="2024-09-03T12:08:47.669" v="2993" actId="20577"/>
          <ac:spMkLst>
            <pc:docMk/>
            <pc:sldMk cId="3164231597" sldId="276"/>
            <ac:spMk id="82" creationId="{00000000-0000-0000-0000-000000000000}"/>
          </ac:spMkLst>
        </pc:spChg>
        <pc:spChg chg="del mod">
          <ac:chgData name="Janice Allen" userId="f0236c4bfe201f36" providerId="LiveId" clId="{AF131B12-19FD-4911-B046-626742395587}" dt="2024-09-08T11:59:33.947" v="6185" actId="478"/>
          <ac:spMkLst>
            <pc:docMk/>
            <pc:sldMk cId="3164231597" sldId="276"/>
            <ac:spMk id="83" creationId="{00000000-0000-0000-0000-000000000000}"/>
          </ac:spMkLst>
        </pc:spChg>
      </pc:sldChg>
      <pc:sldChg chg="modSp mod">
        <pc:chgData name="Janice Allen" userId="f0236c4bfe201f36" providerId="LiveId" clId="{AF131B12-19FD-4911-B046-626742395587}" dt="2024-09-13T12:35:42.499" v="11126" actId="27636"/>
        <pc:sldMkLst>
          <pc:docMk/>
          <pc:sldMk cId="1911800357" sldId="277"/>
        </pc:sldMkLst>
        <pc:spChg chg="mod">
          <ac:chgData name="Janice Allen" userId="f0236c4bfe201f36" providerId="LiveId" clId="{AF131B12-19FD-4911-B046-626742395587}" dt="2024-09-03T12:09:36.259" v="3088" actId="20577"/>
          <ac:spMkLst>
            <pc:docMk/>
            <pc:sldMk cId="1911800357" sldId="277"/>
            <ac:spMk id="82" creationId="{00000000-0000-0000-0000-000000000000}"/>
          </ac:spMkLst>
        </pc:spChg>
        <pc:spChg chg="mod">
          <ac:chgData name="Janice Allen" userId="f0236c4bfe201f36" providerId="LiveId" clId="{AF131B12-19FD-4911-B046-626742395587}" dt="2024-09-13T12:35:42.499" v="11126" actId="27636"/>
          <ac:spMkLst>
            <pc:docMk/>
            <pc:sldMk cId="1911800357" sldId="277"/>
            <ac:spMk id="83" creationId="{00000000-0000-0000-0000-000000000000}"/>
          </ac:spMkLst>
        </pc:spChg>
      </pc:sldChg>
      <pc:sldChg chg="addSp delSp modSp del mod modNotesTx">
        <pc:chgData name="Janice Allen" userId="f0236c4bfe201f36" providerId="LiveId" clId="{AF131B12-19FD-4911-B046-626742395587}" dt="2024-09-03T12:42:06.076" v="3157" actId="47"/>
        <pc:sldMkLst>
          <pc:docMk/>
          <pc:sldMk cId="443778871" sldId="278"/>
        </pc:sldMkLst>
        <pc:spChg chg="del mod">
          <ac:chgData name="Janice Allen" userId="f0236c4bfe201f36" providerId="LiveId" clId="{AF131B12-19FD-4911-B046-626742395587}" dt="2024-09-03T12:41:31.494" v="3151" actId="478"/>
          <ac:spMkLst>
            <pc:docMk/>
            <pc:sldMk cId="443778871" sldId="278"/>
            <ac:spMk id="97" creationId="{00000000-0000-0000-0000-000000000000}"/>
          </ac:spMkLst>
        </pc:spChg>
        <pc:spChg chg="del mod">
          <ac:chgData name="Janice Allen" userId="f0236c4bfe201f36" providerId="LiveId" clId="{AF131B12-19FD-4911-B046-626742395587}" dt="2024-09-03T12:41:35.681" v="3152" actId="478"/>
          <ac:spMkLst>
            <pc:docMk/>
            <pc:sldMk cId="443778871" sldId="278"/>
            <ac:spMk id="98" creationId="{00000000-0000-0000-0000-000000000000}"/>
          </ac:spMkLst>
        </pc:spChg>
        <pc:graphicFrameChg chg="add del mod modGraphic">
          <ac:chgData name="Janice Allen" userId="f0236c4bfe201f36" providerId="LiveId" clId="{AF131B12-19FD-4911-B046-626742395587}" dt="2024-09-03T12:41:58.489" v="3156" actId="478"/>
          <ac:graphicFrameMkLst>
            <pc:docMk/>
            <pc:sldMk cId="443778871" sldId="278"/>
            <ac:graphicFrameMk id="2" creationId="{AEC523AE-FAAC-6F74-5BFE-F52437F1C42E}"/>
          </ac:graphicFrameMkLst>
        </pc:graphicFrameChg>
      </pc:sldChg>
      <pc:sldChg chg="modSp mod modNotesTx">
        <pc:chgData name="Janice Allen" userId="f0236c4bfe201f36" providerId="LiveId" clId="{AF131B12-19FD-4911-B046-626742395587}" dt="2024-09-03T13:03:04.004" v="4132" actId="1076"/>
        <pc:sldMkLst>
          <pc:docMk/>
          <pc:sldMk cId="940594847" sldId="278"/>
        </pc:sldMkLst>
        <pc:spChg chg="mod">
          <ac:chgData name="Janice Allen" userId="f0236c4bfe201f36" providerId="LiveId" clId="{AF131B12-19FD-4911-B046-626742395587}" dt="2024-09-03T12:43:58.364" v="3293" actId="20577"/>
          <ac:spMkLst>
            <pc:docMk/>
            <pc:sldMk cId="940594847" sldId="278"/>
            <ac:spMk id="97" creationId="{00000000-0000-0000-0000-000000000000}"/>
          </ac:spMkLst>
        </pc:spChg>
        <pc:spChg chg="mod">
          <ac:chgData name="Janice Allen" userId="f0236c4bfe201f36" providerId="LiveId" clId="{AF131B12-19FD-4911-B046-626742395587}" dt="2024-09-03T13:03:04.004" v="4132" actId="1076"/>
          <ac:spMkLst>
            <pc:docMk/>
            <pc:sldMk cId="940594847" sldId="278"/>
            <ac:spMk id="98" creationId="{00000000-0000-0000-0000-000000000000}"/>
          </ac:spMkLst>
        </pc:spChg>
      </pc:sldChg>
      <pc:sldChg chg="addSp delSp modSp mod modNotesTx">
        <pc:chgData name="Janice Allen" userId="f0236c4bfe201f36" providerId="LiveId" clId="{AF131B12-19FD-4911-B046-626742395587}" dt="2024-09-03T13:23:21.879" v="5242" actId="478"/>
        <pc:sldMkLst>
          <pc:docMk/>
          <pc:sldMk cId="1042229927" sldId="279"/>
        </pc:sldMkLst>
        <pc:spChg chg="add mod">
          <ac:chgData name="Janice Allen" userId="f0236c4bfe201f36" providerId="LiveId" clId="{AF131B12-19FD-4911-B046-626742395587}" dt="2024-09-03T13:10:20.267" v="5093" actId="20577"/>
          <ac:spMkLst>
            <pc:docMk/>
            <pc:sldMk cId="1042229927" sldId="279"/>
            <ac:spMk id="3" creationId="{C3B4F915-1154-F9DB-140B-47A5FCBCF29E}"/>
          </ac:spMkLst>
        </pc:spChg>
        <pc:spChg chg="del">
          <ac:chgData name="Janice Allen" userId="f0236c4bfe201f36" providerId="LiveId" clId="{AF131B12-19FD-4911-B046-626742395587}" dt="2024-09-03T13:03:45.481" v="4133" actId="478"/>
          <ac:spMkLst>
            <pc:docMk/>
            <pc:sldMk cId="1042229927" sldId="279"/>
            <ac:spMk id="98" creationId="{00000000-0000-0000-0000-000000000000}"/>
          </ac:spMkLst>
        </pc:spChg>
        <pc:graphicFrameChg chg="add del mod">
          <ac:chgData name="Janice Allen" userId="f0236c4bfe201f36" providerId="LiveId" clId="{AF131B12-19FD-4911-B046-626742395587}" dt="2024-09-03T13:23:21.879" v="5242" actId="478"/>
          <ac:graphicFrameMkLst>
            <pc:docMk/>
            <pc:sldMk cId="1042229927" sldId="279"/>
            <ac:graphicFrameMk id="4" creationId="{66836735-645B-43C5-8FDF-F146445AC8C8}"/>
          </ac:graphicFrameMkLst>
        </pc:graphicFrameChg>
      </pc:sldChg>
      <pc:sldChg chg="addSp delSp modSp new mod modNotesTx">
        <pc:chgData name="Janice Allen" userId="f0236c4bfe201f36" providerId="LiveId" clId="{AF131B12-19FD-4911-B046-626742395587}" dt="2024-09-03T15:58:05.955" v="5291" actId="20577"/>
        <pc:sldMkLst>
          <pc:docMk/>
          <pc:sldMk cId="4077366779" sldId="280"/>
        </pc:sldMkLst>
        <pc:spChg chg="del mod">
          <ac:chgData name="Janice Allen" userId="f0236c4bfe201f36" providerId="LiveId" clId="{AF131B12-19FD-4911-B046-626742395587}" dt="2024-09-03T15:55:33.557" v="5247" actId="478"/>
          <ac:spMkLst>
            <pc:docMk/>
            <pc:sldMk cId="4077366779" sldId="280"/>
            <ac:spMk id="2" creationId="{2676A6C2-1C29-AEF3-D0FD-F24A6C0F0D6F}"/>
          </ac:spMkLst>
        </pc:spChg>
        <pc:spChg chg="add del mod">
          <ac:chgData name="Janice Allen" userId="f0236c4bfe201f36" providerId="LiveId" clId="{AF131B12-19FD-4911-B046-626742395587}" dt="2024-09-03T15:55:37.397" v="5248" actId="478"/>
          <ac:spMkLst>
            <pc:docMk/>
            <pc:sldMk cId="4077366779" sldId="280"/>
            <ac:spMk id="5" creationId="{BAD6C473-5930-9B02-D90B-D60D29E36EAD}"/>
          </ac:spMkLst>
        </pc:spChg>
        <pc:spChg chg="add mod">
          <ac:chgData name="Janice Allen" userId="f0236c4bfe201f36" providerId="LiveId" clId="{AF131B12-19FD-4911-B046-626742395587}" dt="2024-09-03T15:56:05.375" v="5253" actId="14100"/>
          <ac:spMkLst>
            <pc:docMk/>
            <pc:sldMk cId="4077366779" sldId="280"/>
            <ac:spMk id="7" creationId="{BB1A9666-FA35-A73F-EF20-D8ED0131C6B7}"/>
          </ac:spMkLst>
        </pc:spChg>
        <pc:picChg chg="add mod">
          <ac:chgData name="Janice Allen" userId="f0236c4bfe201f36" providerId="LiveId" clId="{AF131B12-19FD-4911-B046-626742395587}" dt="2024-09-03T15:55:11.765" v="5244"/>
          <ac:picMkLst>
            <pc:docMk/>
            <pc:sldMk cId="4077366779" sldId="280"/>
            <ac:picMk id="3" creationId="{951C4182-0033-6A01-53B1-B239334EA991}"/>
          </ac:picMkLst>
        </pc:picChg>
      </pc:sldChg>
      <pc:sldChg chg="addSp modSp new mod modNotesTx">
        <pc:chgData name="Janice Allen" userId="f0236c4bfe201f36" providerId="LiveId" clId="{AF131B12-19FD-4911-B046-626742395587}" dt="2024-09-03T15:58:16.971" v="5292"/>
        <pc:sldMkLst>
          <pc:docMk/>
          <pc:sldMk cId="2255402794" sldId="281"/>
        </pc:sldMkLst>
        <pc:picChg chg="add mod">
          <ac:chgData name="Janice Allen" userId="f0236c4bfe201f36" providerId="LiveId" clId="{AF131B12-19FD-4911-B046-626742395587}" dt="2024-09-03T15:56:41.673" v="5256" actId="1076"/>
          <ac:picMkLst>
            <pc:docMk/>
            <pc:sldMk cId="2255402794" sldId="281"/>
            <ac:picMk id="2" creationId="{AB3CEAFF-DABD-C97A-1D7C-3035B4149954}"/>
          </ac:picMkLst>
        </pc:picChg>
        <pc:picChg chg="add mod">
          <ac:chgData name="Janice Allen" userId="f0236c4bfe201f36" providerId="LiveId" clId="{AF131B12-19FD-4911-B046-626742395587}" dt="2024-09-03T15:56:49.301" v="5257"/>
          <ac:picMkLst>
            <pc:docMk/>
            <pc:sldMk cId="2255402794" sldId="281"/>
            <ac:picMk id="3" creationId="{9069F595-2D91-8273-08AC-A4E6D7D07FEB}"/>
          </ac:picMkLst>
        </pc:picChg>
      </pc:sldChg>
      <pc:sldChg chg="modSp mod">
        <pc:chgData name="Janice Allen" userId="f0236c4bfe201f36" providerId="LiveId" clId="{AF131B12-19FD-4911-B046-626742395587}" dt="2024-09-03T16:02:44.785" v="5390" actId="20577"/>
        <pc:sldMkLst>
          <pc:docMk/>
          <pc:sldMk cId="135581708" sldId="282"/>
        </pc:sldMkLst>
        <pc:spChg chg="mod">
          <ac:chgData name="Janice Allen" userId="f0236c4bfe201f36" providerId="LiveId" clId="{AF131B12-19FD-4911-B046-626742395587}" dt="2024-09-03T16:00:28.227" v="5322" actId="20577"/>
          <ac:spMkLst>
            <pc:docMk/>
            <pc:sldMk cId="135581708" sldId="282"/>
            <ac:spMk id="82" creationId="{00000000-0000-0000-0000-000000000000}"/>
          </ac:spMkLst>
        </pc:spChg>
        <pc:spChg chg="mod">
          <ac:chgData name="Janice Allen" userId="f0236c4bfe201f36" providerId="LiveId" clId="{AF131B12-19FD-4911-B046-626742395587}" dt="2024-09-03T16:02:44.785" v="5390" actId="20577"/>
          <ac:spMkLst>
            <pc:docMk/>
            <pc:sldMk cId="135581708" sldId="282"/>
            <ac:spMk id="83" creationId="{00000000-0000-0000-0000-000000000000}"/>
          </ac:spMkLst>
        </pc:spChg>
        <pc:picChg chg="ord">
          <ac:chgData name="Janice Allen" userId="f0236c4bfe201f36" providerId="LiveId" clId="{AF131B12-19FD-4911-B046-626742395587}" dt="2024-09-03T16:02:38.739" v="5389" actId="167"/>
          <ac:picMkLst>
            <pc:docMk/>
            <pc:sldMk cId="135581708" sldId="282"/>
            <ac:picMk id="84" creationId="{00000000-0000-0000-0000-000000000000}"/>
          </ac:picMkLst>
        </pc:picChg>
      </pc:sldChg>
      <pc:sldChg chg="addSp delSp modSp mod">
        <pc:chgData name="Janice Allen" userId="f0236c4bfe201f36" providerId="LiveId" clId="{AF131B12-19FD-4911-B046-626742395587}" dt="2024-09-03T16:03:50.360" v="5403" actId="113"/>
        <pc:sldMkLst>
          <pc:docMk/>
          <pc:sldMk cId="3603430277" sldId="283"/>
        </pc:sldMkLst>
        <pc:spChg chg="add mod">
          <ac:chgData name="Janice Allen" userId="f0236c4bfe201f36" providerId="LiveId" clId="{AF131B12-19FD-4911-B046-626742395587}" dt="2024-09-03T16:01:15.476" v="5381" actId="20577"/>
          <ac:spMkLst>
            <pc:docMk/>
            <pc:sldMk cId="3603430277" sldId="283"/>
            <ac:spMk id="3" creationId="{0CE9E257-D7C3-AFB2-8BD0-A8D21AF69D17}"/>
          </ac:spMkLst>
        </pc:spChg>
        <pc:spChg chg="add mod">
          <ac:chgData name="Janice Allen" userId="f0236c4bfe201f36" providerId="LiveId" clId="{AF131B12-19FD-4911-B046-626742395587}" dt="2024-09-03T16:03:50.360" v="5403" actId="113"/>
          <ac:spMkLst>
            <pc:docMk/>
            <pc:sldMk cId="3603430277" sldId="283"/>
            <ac:spMk id="5" creationId="{9B114700-9059-C5E6-2EA4-37FD96A290C9}"/>
          </ac:spMkLst>
        </pc:spChg>
        <pc:spChg chg="del">
          <ac:chgData name="Janice Allen" userId="f0236c4bfe201f36" providerId="LiveId" clId="{AF131B12-19FD-4911-B046-626742395587}" dt="2024-09-03T16:00:58.372" v="5355" actId="478"/>
          <ac:spMkLst>
            <pc:docMk/>
            <pc:sldMk cId="3603430277" sldId="283"/>
            <ac:spMk id="97" creationId="{00000000-0000-0000-0000-000000000000}"/>
          </ac:spMkLst>
        </pc:spChg>
        <pc:spChg chg="del">
          <ac:chgData name="Janice Allen" userId="f0236c4bfe201f36" providerId="LiveId" clId="{AF131B12-19FD-4911-B046-626742395587}" dt="2024-09-03T16:01:21.286" v="5382" actId="478"/>
          <ac:spMkLst>
            <pc:docMk/>
            <pc:sldMk cId="3603430277" sldId="283"/>
            <ac:spMk id="98" creationId="{00000000-0000-0000-0000-000000000000}"/>
          </ac:spMkLst>
        </pc:spChg>
      </pc:sldChg>
      <pc:sldChg chg="modSp mod">
        <pc:chgData name="Janice Allen" userId="f0236c4bfe201f36" providerId="LiveId" clId="{AF131B12-19FD-4911-B046-626742395587}" dt="2024-09-03T16:06:40.969" v="6038" actId="255"/>
        <pc:sldMkLst>
          <pc:docMk/>
          <pc:sldMk cId="4013286199" sldId="284"/>
        </pc:sldMkLst>
        <pc:spChg chg="mod">
          <ac:chgData name="Janice Allen" userId="f0236c4bfe201f36" providerId="LiveId" clId="{AF131B12-19FD-4911-B046-626742395587}" dt="2024-09-03T16:06:40.969" v="6038" actId="255"/>
          <ac:spMkLst>
            <pc:docMk/>
            <pc:sldMk cId="4013286199" sldId="284"/>
            <ac:spMk id="5" creationId="{9B114700-9059-C5E6-2EA4-37FD96A290C9}"/>
          </ac:spMkLst>
        </pc:spChg>
      </pc:sldChg>
      <pc:sldChg chg="addSp modSp new mod">
        <pc:chgData name="Janice Allen" userId="f0236c4bfe201f36" providerId="LiveId" clId="{AF131B12-19FD-4911-B046-626742395587}" dt="2024-09-03T16:07:53.660" v="6045"/>
        <pc:sldMkLst>
          <pc:docMk/>
          <pc:sldMk cId="1983114791" sldId="285"/>
        </pc:sldMkLst>
        <pc:spChg chg="add mod">
          <ac:chgData name="Janice Allen" userId="f0236c4bfe201f36" providerId="LiveId" clId="{AF131B12-19FD-4911-B046-626742395587}" dt="2024-09-03T16:07:43.727" v="6044" actId="1076"/>
          <ac:spMkLst>
            <pc:docMk/>
            <pc:sldMk cId="1983114791" sldId="285"/>
            <ac:spMk id="3" creationId="{AA4BC63E-A062-FD3C-9094-BB5FFFE621D1}"/>
          </ac:spMkLst>
        </pc:spChg>
        <pc:picChg chg="add mod">
          <ac:chgData name="Janice Allen" userId="f0236c4bfe201f36" providerId="LiveId" clId="{AF131B12-19FD-4911-B046-626742395587}" dt="2024-09-03T16:07:53.660" v="6045"/>
          <ac:picMkLst>
            <pc:docMk/>
            <pc:sldMk cId="1983114791" sldId="285"/>
            <ac:picMk id="4" creationId="{5B39086B-641D-6551-4F2A-FB03AB6A494F}"/>
          </ac:picMkLst>
        </pc:picChg>
      </pc:sldChg>
      <pc:sldChg chg="modSp mod">
        <pc:chgData name="Janice Allen" userId="f0236c4bfe201f36" providerId="LiveId" clId="{AF131B12-19FD-4911-B046-626742395587}" dt="2024-09-03T16:09:09.957" v="6184" actId="20577"/>
        <pc:sldMkLst>
          <pc:docMk/>
          <pc:sldMk cId="3814092897" sldId="286"/>
        </pc:sldMkLst>
        <pc:spChg chg="mod">
          <ac:chgData name="Janice Allen" userId="f0236c4bfe201f36" providerId="LiveId" clId="{AF131B12-19FD-4911-B046-626742395587}" dt="2024-09-03T16:09:09.957" v="6184" actId="20577"/>
          <ac:spMkLst>
            <pc:docMk/>
            <pc:sldMk cId="3814092897" sldId="286"/>
            <ac:spMk id="83" creationId="{00000000-0000-0000-0000-000000000000}"/>
          </ac:spMkLst>
        </pc:spChg>
      </pc:sldChg>
      <pc:sldChg chg="modSp mod">
        <pc:chgData name="Janice Allen" userId="f0236c4bfe201f36" providerId="LiveId" clId="{AF131B12-19FD-4911-B046-626742395587}" dt="2024-09-13T13:00:56.608" v="11177"/>
        <pc:sldMkLst>
          <pc:docMk/>
          <pc:sldMk cId="356582621" sldId="287"/>
        </pc:sldMkLst>
        <pc:spChg chg="mod">
          <ac:chgData name="Janice Allen" userId="f0236c4bfe201f36" providerId="LiveId" clId="{AF131B12-19FD-4911-B046-626742395587}" dt="2024-09-13T13:00:56.608" v="11177"/>
          <ac:spMkLst>
            <pc:docMk/>
            <pc:sldMk cId="356582621" sldId="287"/>
            <ac:spMk id="82" creationId="{00000000-0000-0000-0000-000000000000}"/>
          </ac:spMkLst>
        </pc:spChg>
      </pc:sldChg>
      <pc:sldChg chg="addSp modSp new ord modAnim">
        <pc:chgData name="Janice Allen" userId="f0236c4bfe201f36" providerId="LiveId" clId="{AF131B12-19FD-4911-B046-626742395587}" dt="2024-09-13T12:59:07.943" v="11173"/>
        <pc:sldMkLst>
          <pc:docMk/>
          <pc:sldMk cId="4021411357" sldId="288"/>
        </pc:sldMkLst>
        <pc:picChg chg="add mod">
          <ac:chgData name="Janice Allen" userId="f0236c4bfe201f36" providerId="LiveId" clId="{AF131B12-19FD-4911-B046-626742395587}" dt="2024-09-08T12:01:32.213" v="6189"/>
          <ac:picMkLst>
            <pc:docMk/>
            <pc:sldMk cId="4021411357" sldId="288"/>
            <ac:picMk id="2" creationId="{6DDD2F33-13B3-5DC0-D943-F816EEB76879}"/>
          </ac:picMkLst>
        </pc:picChg>
      </pc:sldChg>
      <pc:sldChg chg="addSp delSp modSp add del mod ord modAnim">
        <pc:chgData name="Janice Allen" userId="f0236c4bfe201f36" providerId="LiveId" clId="{AF131B12-19FD-4911-B046-626742395587}" dt="2024-09-13T12:38:52.925" v="11151"/>
        <pc:sldMkLst>
          <pc:docMk/>
          <pc:sldMk cId="1975224330" sldId="289"/>
        </pc:sldMkLst>
        <pc:spChg chg="add mod">
          <ac:chgData name="Janice Allen" userId="f0236c4bfe201f36" providerId="LiveId" clId="{AF131B12-19FD-4911-B046-626742395587}" dt="2024-09-08T13:51:46.327" v="9049" actId="20577"/>
          <ac:spMkLst>
            <pc:docMk/>
            <pc:sldMk cId="1975224330" sldId="289"/>
            <ac:spMk id="3" creationId="{5819155A-3C85-2CDB-153E-80BF498FCB88}"/>
          </ac:spMkLst>
        </pc:spChg>
        <pc:spChg chg="mod">
          <ac:chgData name="Janice Allen" userId="f0236c4bfe201f36" providerId="LiveId" clId="{AF131B12-19FD-4911-B046-626742395587}" dt="2024-09-08T13:18:34.151" v="6282" actId="20577"/>
          <ac:spMkLst>
            <pc:docMk/>
            <pc:sldMk cId="1975224330" sldId="289"/>
            <ac:spMk id="97" creationId="{00000000-0000-0000-0000-000000000000}"/>
          </ac:spMkLst>
        </pc:spChg>
        <pc:spChg chg="del mod">
          <ac:chgData name="Janice Allen" userId="f0236c4bfe201f36" providerId="LiveId" clId="{AF131B12-19FD-4911-B046-626742395587}" dt="2024-09-08T13:20:26.603" v="6447" actId="478"/>
          <ac:spMkLst>
            <pc:docMk/>
            <pc:sldMk cId="1975224330" sldId="289"/>
            <ac:spMk id="98" creationId="{00000000-0000-0000-0000-000000000000}"/>
          </ac:spMkLst>
        </pc:spChg>
      </pc:sldChg>
      <pc:sldChg chg="addSp modSp new mod ord">
        <pc:chgData name="Janice Allen" userId="f0236c4bfe201f36" providerId="LiveId" clId="{AF131B12-19FD-4911-B046-626742395587}" dt="2024-09-13T13:21:18.378" v="11183"/>
        <pc:sldMkLst>
          <pc:docMk/>
          <pc:sldMk cId="3711123994" sldId="290"/>
        </pc:sldMkLst>
        <pc:picChg chg="add mod">
          <ac:chgData name="Janice Allen" userId="f0236c4bfe201f36" providerId="LiveId" clId="{AF131B12-19FD-4911-B046-626742395587}" dt="2024-09-13T13:21:18.378" v="11183"/>
          <ac:picMkLst>
            <pc:docMk/>
            <pc:sldMk cId="3711123994" sldId="290"/>
            <ac:picMk id="2" creationId="{C6FED597-B3C0-A268-5CD4-98C095A65329}"/>
          </ac:picMkLst>
        </pc:picChg>
        <pc:picChg chg="add">
          <ac:chgData name="Janice Allen" userId="f0236c4bfe201f36" providerId="LiveId" clId="{AF131B12-19FD-4911-B046-626742395587}" dt="2024-09-08T13:19:52.310" v="6284" actId="22"/>
          <ac:picMkLst>
            <pc:docMk/>
            <pc:sldMk cId="3711123994" sldId="290"/>
            <ac:picMk id="3" creationId="{722EB793-C4AB-78BD-FA97-1615A9807B25}"/>
          </ac:picMkLst>
        </pc:picChg>
      </pc:sldChg>
      <pc:sldChg chg="addSp delSp modSp add del mod ord modNotesTx">
        <pc:chgData name="Janice Allen" userId="f0236c4bfe201f36" providerId="LiveId" clId="{AF131B12-19FD-4911-B046-626742395587}" dt="2024-09-13T12:37:35.040" v="11149"/>
        <pc:sldMkLst>
          <pc:docMk/>
          <pc:sldMk cId="3768133084" sldId="291"/>
        </pc:sldMkLst>
        <pc:spChg chg="mod">
          <ac:chgData name="Janice Allen" userId="f0236c4bfe201f36" providerId="LiveId" clId="{AF131B12-19FD-4911-B046-626742395587}" dt="2024-09-08T13:38:11.052" v="8606" actId="5793"/>
          <ac:spMkLst>
            <pc:docMk/>
            <pc:sldMk cId="3768133084" sldId="291"/>
            <ac:spMk id="3" creationId="{C3B4F915-1154-F9DB-140B-47A5FCBCF29E}"/>
          </ac:spMkLst>
        </pc:spChg>
        <pc:spChg chg="add mod">
          <ac:chgData name="Janice Allen" userId="f0236c4bfe201f36" providerId="LiveId" clId="{AF131B12-19FD-4911-B046-626742395587}" dt="2024-09-08T13:30:21.858" v="7569" actId="20577"/>
          <ac:spMkLst>
            <pc:docMk/>
            <pc:sldMk cId="3768133084" sldId="291"/>
            <ac:spMk id="4" creationId="{046FDD7F-2A50-9870-A184-7BE44FBFCA73}"/>
          </ac:spMkLst>
        </pc:spChg>
        <pc:spChg chg="del">
          <ac:chgData name="Janice Allen" userId="f0236c4bfe201f36" providerId="LiveId" clId="{AF131B12-19FD-4911-B046-626742395587}" dt="2024-09-08T13:29:03.344" v="7519" actId="478"/>
          <ac:spMkLst>
            <pc:docMk/>
            <pc:sldMk cId="3768133084" sldId="291"/>
            <ac:spMk id="97" creationId="{00000000-0000-0000-0000-000000000000}"/>
          </ac:spMkLst>
        </pc:spChg>
      </pc:sldChg>
      <pc:sldChg chg="addSp delSp modSp mod ord modNotesTx">
        <pc:chgData name="Janice Allen" userId="f0236c4bfe201f36" providerId="LiveId" clId="{AF131B12-19FD-4911-B046-626742395587}" dt="2024-09-13T12:56:20.974" v="11163"/>
        <pc:sldMkLst>
          <pc:docMk/>
          <pc:sldMk cId="1091250676" sldId="292"/>
        </pc:sldMkLst>
        <pc:spChg chg="del">
          <ac:chgData name="Janice Allen" userId="f0236c4bfe201f36" providerId="LiveId" clId="{AF131B12-19FD-4911-B046-626742395587}" dt="2024-09-08T13:40:54.206" v="8669" actId="478"/>
          <ac:spMkLst>
            <pc:docMk/>
            <pc:sldMk cId="1091250676" sldId="292"/>
            <ac:spMk id="3" creationId="{C3B4F915-1154-F9DB-140B-47A5FCBCF29E}"/>
          </ac:spMkLst>
        </pc:spChg>
        <pc:spChg chg="mod">
          <ac:chgData name="Janice Allen" userId="f0236c4bfe201f36" providerId="LiveId" clId="{AF131B12-19FD-4911-B046-626742395587}" dt="2024-09-08T13:40:48.716" v="8668" actId="20577"/>
          <ac:spMkLst>
            <pc:docMk/>
            <pc:sldMk cId="1091250676" sldId="292"/>
            <ac:spMk id="4" creationId="{046FDD7F-2A50-9870-A184-7BE44FBFCA73}"/>
          </ac:spMkLst>
        </pc:spChg>
        <pc:spChg chg="add mod">
          <ac:chgData name="Janice Allen" userId="f0236c4bfe201f36" providerId="LiveId" clId="{AF131B12-19FD-4911-B046-626742395587}" dt="2024-09-08T13:45:34.942" v="8746" actId="1076"/>
          <ac:spMkLst>
            <pc:docMk/>
            <pc:sldMk cId="1091250676" sldId="292"/>
            <ac:spMk id="5" creationId="{518FCF0A-44E6-3F5F-E7F7-C8CD9EB18449}"/>
          </ac:spMkLst>
        </pc:spChg>
      </pc:sldChg>
      <pc:sldChg chg="modSp mod ord modAnim">
        <pc:chgData name="Janice Allen" userId="f0236c4bfe201f36" providerId="LiveId" clId="{AF131B12-19FD-4911-B046-626742395587}" dt="2024-09-13T12:45:07.492" v="11159"/>
        <pc:sldMkLst>
          <pc:docMk/>
          <pc:sldMk cId="1431355342" sldId="293"/>
        </pc:sldMkLst>
        <pc:spChg chg="mod">
          <ac:chgData name="Janice Allen" userId="f0236c4bfe201f36" providerId="LiveId" clId="{AF131B12-19FD-4911-B046-626742395587}" dt="2024-09-08T13:54:05.431" v="9185" actId="20577"/>
          <ac:spMkLst>
            <pc:docMk/>
            <pc:sldMk cId="1431355342" sldId="293"/>
            <ac:spMk id="3" creationId="{5819155A-3C85-2CDB-153E-80BF498FCB88}"/>
          </ac:spMkLst>
        </pc:spChg>
      </pc:sldChg>
      <pc:sldChg chg="addSp modSp new mod ord modNotesTx">
        <pc:chgData name="Janice Allen" userId="f0236c4bfe201f36" providerId="LiveId" clId="{AF131B12-19FD-4911-B046-626742395587}" dt="2024-09-13T12:56:47.570" v="11167"/>
        <pc:sldMkLst>
          <pc:docMk/>
          <pc:sldMk cId="934237047" sldId="294"/>
        </pc:sldMkLst>
        <pc:spChg chg="mod">
          <ac:chgData name="Janice Allen" userId="f0236c4bfe201f36" providerId="LiveId" clId="{AF131B12-19FD-4911-B046-626742395587}" dt="2024-09-08T14:12:01.833" v="9268" actId="20577"/>
          <ac:spMkLst>
            <pc:docMk/>
            <pc:sldMk cId="934237047" sldId="294"/>
            <ac:spMk id="2" creationId="{685B6357-7B07-9CF4-578A-A8CC64E7C1B7}"/>
          </ac:spMkLst>
        </pc:spChg>
        <pc:spChg chg="mod">
          <ac:chgData name="Janice Allen" userId="f0236c4bfe201f36" providerId="LiveId" clId="{AF131B12-19FD-4911-B046-626742395587}" dt="2024-09-08T14:16:01.226" v="9607" actId="20577"/>
          <ac:spMkLst>
            <pc:docMk/>
            <pc:sldMk cId="934237047" sldId="294"/>
            <ac:spMk id="3" creationId="{28B81331-F17E-CF5E-2E33-A7E596209A63}"/>
          </ac:spMkLst>
        </pc:spChg>
        <pc:picChg chg="add mod">
          <ac:chgData name="Janice Allen" userId="f0236c4bfe201f36" providerId="LiveId" clId="{AF131B12-19FD-4911-B046-626742395587}" dt="2024-09-08T14:10:21.897" v="9187"/>
          <ac:picMkLst>
            <pc:docMk/>
            <pc:sldMk cId="934237047" sldId="294"/>
            <ac:picMk id="4" creationId="{B4629CF6-8F2A-54E2-BE83-9E3CE8DDDEAE}"/>
          </ac:picMkLst>
        </pc:picChg>
      </pc:sldChg>
      <pc:sldChg chg="addSp modSp new mod modNotesTx">
        <pc:chgData name="Janice Allen" userId="f0236c4bfe201f36" providerId="LiveId" clId="{AF131B12-19FD-4911-B046-626742395587}" dt="2024-09-08T14:21:15.142" v="9847" actId="20577"/>
        <pc:sldMkLst>
          <pc:docMk/>
          <pc:sldMk cId="2211877750" sldId="295"/>
        </pc:sldMkLst>
        <pc:spChg chg="mod">
          <ac:chgData name="Janice Allen" userId="f0236c4bfe201f36" providerId="LiveId" clId="{AF131B12-19FD-4911-B046-626742395587}" dt="2024-09-08T14:16:40.615" v="9612" actId="20577"/>
          <ac:spMkLst>
            <pc:docMk/>
            <pc:sldMk cId="2211877750" sldId="295"/>
            <ac:spMk id="2" creationId="{90BC582E-A5ED-151D-3EEA-97189A84BC52}"/>
          </ac:spMkLst>
        </pc:spChg>
        <pc:spChg chg="mod">
          <ac:chgData name="Janice Allen" userId="f0236c4bfe201f36" providerId="LiveId" clId="{AF131B12-19FD-4911-B046-626742395587}" dt="2024-09-08T14:21:15.142" v="9847" actId="20577"/>
          <ac:spMkLst>
            <pc:docMk/>
            <pc:sldMk cId="2211877750" sldId="295"/>
            <ac:spMk id="3" creationId="{C15CAE9B-62F2-DE08-CCF2-D41B1A4EC260}"/>
          </ac:spMkLst>
        </pc:spChg>
        <pc:graphicFrameChg chg="add mod">
          <ac:chgData name="Janice Allen" userId="f0236c4bfe201f36" providerId="LiveId" clId="{AF131B12-19FD-4911-B046-626742395587}" dt="2024-09-08T14:17:23.235" v="9617" actId="1076"/>
          <ac:graphicFrameMkLst>
            <pc:docMk/>
            <pc:sldMk cId="2211877750" sldId="295"/>
            <ac:graphicFrameMk id="4" creationId="{D29411F3-F1EF-3534-D014-04A06E7A4472}"/>
          </ac:graphicFrameMkLst>
        </pc:graphicFrameChg>
        <pc:picChg chg="add mod">
          <ac:chgData name="Janice Allen" userId="f0236c4bfe201f36" providerId="LiveId" clId="{AF131B12-19FD-4911-B046-626742395587}" dt="2024-09-08T14:20:03.181" v="9795"/>
          <ac:picMkLst>
            <pc:docMk/>
            <pc:sldMk cId="2211877750" sldId="295"/>
            <ac:picMk id="5" creationId="{EC70D33D-45BE-D069-9F55-5E017B489A52}"/>
          </ac:picMkLst>
        </pc:picChg>
      </pc:sldChg>
      <pc:sldChg chg="addSp delSp modSp new mod">
        <pc:chgData name="Janice Allen" userId="f0236c4bfe201f36" providerId="LiveId" clId="{AF131B12-19FD-4911-B046-626742395587}" dt="2024-09-08T14:20:08.272" v="9796"/>
        <pc:sldMkLst>
          <pc:docMk/>
          <pc:sldMk cId="2242017544" sldId="296"/>
        </pc:sldMkLst>
        <pc:spChg chg="mod">
          <ac:chgData name="Janice Allen" userId="f0236c4bfe201f36" providerId="LiveId" clId="{AF131B12-19FD-4911-B046-626742395587}" dt="2024-09-08T14:19:38.261" v="9757" actId="20577"/>
          <ac:spMkLst>
            <pc:docMk/>
            <pc:sldMk cId="2242017544" sldId="296"/>
            <ac:spMk id="2" creationId="{1981F8A8-34FA-588C-A134-4F858F5A63BC}"/>
          </ac:spMkLst>
        </pc:spChg>
        <pc:spChg chg="del">
          <ac:chgData name="Janice Allen" userId="f0236c4bfe201f36" providerId="LiveId" clId="{AF131B12-19FD-4911-B046-626742395587}" dt="2024-09-08T14:19:31.189" v="9738" actId="478"/>
          <ac:spMkLst>
            <pc:docMk/>
            <pc:sldMk cId="2242017544" sldId="296"/>
            <ac:spMk id="3" creationId="{C5645805-08C4-C0BE-A187-D0E33A721414}"/>
          </ac:spMkLst>
        </pc:spChg>
        <pc:picChg chg="add mod">
          <ac:chgData name="Janice Allen" userId="f0236c4bfe201f36" providerId="LiveId" clId="{AF131B12-19FD-4911-B046-626742395587}" dt="2024-09-08T14:19:27.365" v="9737"/>
          <ac:picMkLst>
            <pc:docMk/>
            <pc:sldMk cId="2242017544" sldId="296"/>
            <ac:picMk id="4" creationId="{C4585034-8820-C232-4CE7-1002BF369249}"/>
          </ac:picMkLst>
        </pc:picChg>
        <pc:picChg chg="add mod">
          <ac:chgData name="Janice Allen" userId="f0236c4bfe201f36" providerId="LiveId" clId="{AF131B12-19FD-4911-B046-626742395587}" dt="2024-09-08T14:20:08.272" v="9796"/>
          <ac:picMkLst>
            <pc:docMk/>
            <pc:sldMk cId="2242017544" sldId="296"/>
            <ac:picMk id="5" creationId="{58700DD9-E977-B507-8C39-96E3330E3E94}"/>
          </ac:picMkLst>
        </pc:picChg>
      </pc:sldChg>
      <pc:sldChg chg="addSp modSp new mod">
        <pc:chgData name="Janice Allen" userId="f0236c4bfe201f36" providerId="LiveId" clId="{AF131B12-19FD-4911-B046-626742395587}" dt="2024-09-13T13:21:23.154" v="11184"/>
        <pc:sldMkLst>
          <pc:docMk/>
          <pc:sldMk cId="2919717693" sldId="297"/>
        </pc:sldMkLst>
        <pc:spChg chg="mod">
          <ac:chgData name="Janice Allen" userId="f0236c4bfe201f36" providerId="LiveId" clId="{AF131B12-19FD-4911-B046-626742395587}" dt="2024-09-08T14:22:07.380" v="9860" actId="20577"/>
          <ac:spMkLst>
            <pc:docMk/>
            <pc:sldMk cId="2919717693" sldId="297"/>
            <ac:spMk id="2" creationId="{DEF17C21-9027-C4FB-6363-73CDAD89F4B9}"/>
          </ac:spMkLst>
        </pc:spChg>
        <pc:spChg chg="mod">
          <ac:chgData name="Janice Allen" userId="f0236c4bfe201f36" providerId="LiveId" clId="{AF131B12-19FD-4911-B046-626742395587}" dt="2024-09-08T14:22:29.029" v="9869" actId="20577"/>
          <ac:spMkLst>
            <pc:docMk/>
            <pc:sldMk cId="2919717693" sldId="297"/>
            <ac:spMk id="3" creationId="{26DAE2EE-5B81-2852-E34E-D1919EBFFD1A}"/>
          </ac:spMkLst>
        </pc:spChg>
        <pc:picChg chg="add mod">
          <ac:chgData name="Janice Allen" userId="f0236c4bfe201f36" providerId="LiveId" clId="{AF131B12-19FD-4911-B046-626742395587}" dt="2024-09-13T13:21:23.154" v="11184"/>
          <ac:picMkLst>
            <pc:docMk/>
            <pc:sldMk cId="2919717693" sldId="297"/>
            <ac:picMk id="4" creationId="{1E5527D0-EA74-9EF6-E017-C69DE2BA5088}"/>
          </ac:picMkLst>
        </pc:picChg>
      </pc:sldChg>
      <pc:sldChg chg="addSp modSp new mod">
        <pc:chgData name="Janice Allen" userId="f0236c4bfe201f36" providerId="LiveId" clId="{AF131B12-19FD-4911-B046-626742395587}" dt="2024-09-13T13:21:27.768" v="11185"/>
        <pc:sldMkLst>
          <pc:docMk/>
          <pc:sldMk cId="3171624925" sldId="298"/>
        </pc:sldMkLst>
        <pc:picChg chg="add mod">
          <ac:chgData name="Janice Allen" userId="f0236c4bfe201f36" providerId="LiveId" clId="{AF131B12-19FD-4911-B046-626742395587}" dt="2024-09-13T13:21:27.768" v="11185"/>
          <ac:picMkLst>
            <pc:docMk/>
            <pc:sldMk cId="3171624925" sldId="298"/>
            <ac:picMk id="2" creationId="{26BB5F35-3902-38A2-F861-992D714D86EF}"/>
          </ac:picMkLst>
        </pc:picChg>
        <pc:picChg chg="add">
          <ac:chgData name="Janice Allen" userId="f0236c4bfe201f36" providerId="LiveId" clId="{AF131B12-19FD-4911-B046-626742395587}" dt="2024-09-08T14:38:50.624" v="9871" actId="22"/>
          <ac:picMkLst>
            <pc:docMk/>
            <pc:sldMk cId="3171624925" sldId="298"/>
            <ac:picMk id="3" creationId="{ED2EA97F-9ECD-A6FC-2546-26164A6F6BC3}"/>
          </ac:picMkLst>
        </pc:picChg>
      </pc:sldChg>
      <pc:sldChg chg="addSp modSp new mod">
        <pc:chgData name="Janice Allen" userId="f0236c4bfe201f36" providerId="LiveId" clId="{AF131B12-19FD-4911-B046-626742395587}" dt="2024-09-13T13:21:35.227" v="11186"/>
        <pc:sldMkLst>
          <pc:docMk/>
          <pc:sldMk cId="1920440668" sldId="299"/>
        </pc:sldMkLst>
        <pc:picChg chg="add mod">
          <ac:chgData name="Janice Allen" userId="f0236c4bfe201f36" providerId="LiveId" clId="{AF131B12-19FD-4911-B046-626742395587}" dt="2024-09-13T13:21:35.227" v="11186"/>
          <ac:picMkLst>
            <pc:docMk/>
            <pc:sldMk cId="1920440668" sldId="299"/>
            <ac:picMk id="2" creationId="{BEB04EE9-BD5F-B8D3-AFF7-9BD88AF3DB11}"/>
          </ac:picMkLst>
        </pc:picChg>
        <pc:picChg chg="add">
          <ac:chgData name="Janice Allen" userId="f0236c4bfe201f36" providerId="LiveId" clId="{AF131B12-19FD-4911-B046-626742395587}" dt="2024-09-08T14:39:47.361" v="9873" actId="22"/>
          <ac:picMkLst>
            <pc:docMk/>
            <pc:sldMk cId="1920440668" sldId="299"/>
            <ac:picMk id="3" creationId="{66338BB2-94BF-4DEB-B174-47CCF6282543}"/>
          </ac:picMkLst>
        </pc:picChg>
      </pc:sldChg>
      <pc:sldChg chg="addSp modSp new mod">
        <pc:chgData name="Janice Allen" userId="f0236c4bfe201f36" providerId="LiveId" clId="{AF131B12-19FD-4911-B046-626742395587}" dt="2024-09-13T13:21:40.397" v="11187"/>
        <pc:sldMkLst>
          <pc:docMk/>
          <pc:sldMk cId="417069595" sldId="300"/>
        </pc:sldMkLst>
        <pc:picChg chg="add mod">
          <ac:chgData name="Janice Allen" userId="f0236c4bfe201f36" providerId="LiveId" clId="{AF131B12-19FD-4911-B046-626742395587}" dt="2024-09-13T13:21:40.397" v="11187"/>
          <ac:picMkLst>
            <pc:docMk/>
            <pc:sldMk cId="417069595" sldId="300"/>
            <ac:picMk id="2" creationId="{0F7068D4-8796-E9E7-0EA7-B76949FC526E}"/>
          </ac:picMkLst>
        </pc:picChg>
        <pc:picChg chg="add">
          <ac:chgData name="Janice Allen" userId="f0236c4bfe201f36" providerId="LiveId" clId="{AF131B12-19FD-4911-B046-626742395587}" dt="2024-09-08T14:40:20.944" v="9875" actId="22"/>
          <ac:picMkLst>
            <pc:docMk/>
            <pc:sldMk cId="417069595" sldId="300"/>
            <ac:picMk id="3" creationId="{A2E7395F-9A9A-6131-22FD-17A491ABE9C9}"/>
          </ac:picMkLst>
        </pc:picChg>
      </pc:sldChg>
      <pc:sldChg chg="addSp modSp new mod">
        <pc:chgData name="Janice Allen" userId="f0236c4bfe201f36" providerId="LiveId" clId="{AF131B12-19FD-4911-B046-626742395587}" dt="2024-09-13T13:21:43.017" v="11188"/>
        <pc:sldMkLst>
          <pc:docMk/>
          <pc:sldMk cId="1527106697" sldId="301"/>
        </pc:sldMkLst>
        <pc:picChg chg="add mod">
          <ac:chgData name="Janice Allen" userId="f0236c4bfe201f36" providerId="LiveId" clId="{AF131B12-19FD-4911-B046-626742395587}" dt="2024-09-13T13:21:43.017" v="11188"/>
          <ac:picMkLst>
            <pc:docMk/>
            <pc:sldMk cId="1527106697" sldId="301"/>
            <ac:picMk id="2" creationId="{EC80DFC6-95D2-CB99-FB8F-68B7A2588168}"/>
          </ac:picMkLst>
        </pc:picChg>
        <pc:picChg chg="add">
          <ac:chgData name="Janice Allen" userId="f0236c4bfe201f36" providerId="LiveId" clId="{AF131B12-19FD-4911-B046-626742395587}" dt="2024-09-08T14:43:02.454" v="9877" actId="22"/>
          <ac:picMkLst>
            <pc:docMk/>
            <pc:sldMk cId="1527106697" sldId="301"/>
            <ac:picMk id="3" creationId="{6EE15543-90BA-7BF5-9927-846F0934B0FA}"/>
          </ac:picMkLst>
        </pc:picChg>
      </pc:sldChg>
      <pc:sldChg chg="addSp modSp new mod">
        <pc:chgData name="Janice Allen" userId="f0236c4bfe201f36" providerId="LiveId" clId="{AF131B12-19FD-4911-B046-626742395587}" dt="2024-09-13T13:21:46.924" v="11189"/>
        <pc:sldMkLst>
          <pc:docMk/>
          <pc:sldMk cId="3623073416" sldId="302"/>
        </pc:sldMkLst>
        <pc:picChg chg="add mod">
          <ac:chgData name="Janice Allen" userId="f0236c4bfe201f36" providerId="LiveId" clId="{AF131B12-19FD-4911-B046-626742395587}" dt="2024-09-13T13:21:46.924" v="11189"/>
          <ac:picMkLst>
            <pc:docMk/>
            <pc:sldMk cId="3623073416" sldId="302"/>
            <ac:picMk id="2" creationId="{7849F02C-17E7-F705-8EC1-69CE5EE0FC02}"/>
          </ac:picMkLst>
        </pc:picChg>
        <pc:picChg chg="add">
          <ac:chgData name="Janice Allen" userId="f0236c4bfe201f36" providerId="LiveId" clId="{AF131B12-19FD-4911-B046-626742395587}" dt="2024-09-08T14:43:48.489" v="9879" actId="22"/>
          <ac:picMkLst>
            <pc:docMk/>
            <pc:sldMk cId="3623073416" sldId="302"/>
            <ac:picMk id="3" creationId="{CD8007D6-3F96-0EB9-4EE6-15FBC7CAA43F}"/>
          </ac:picMkLst>
        </pc:picChg>
      </pc:sldChg>
      <pc:sldChg chg="addSp modSp new mod">
        <pc:chgData name="Janice Allen" userId="f0236c4bfe201f36" providerId="LiveId" clId="{AF131B12-19FD-4911-B046-626742395587}" dt="2024-09-13T13:21:49.734" v="11190"/>
        <pc:sldMkLst>
          <pc:docMk/>
          <pc:sldMk cId="4147105271" sldId="303"/>
        </pc:sldMkLst>
        <pc:picChg chg="add mod">
          <ac:chgData name="Janice Allen" userId="f0236c4bfe201f36" providerId="LiveId" clId="{AF131B12-19FD-4911-B046-626742395587}" dt="2024-09-13T13:21:49.734" v="11190"/>
          <ac:picMkLst>
            <pc:docMk/>
            <pc:sldMk cId="4147105271" sldId="303"/>
            <ac:picMk id="2" creationId="{34AA1599-D57B-B4BC-C13E-A7348CE0B267}"/>
          </ac:picMkLst>
        </pc:picChg>
        <pc:picChg chg="add">
          <ac:chgData name="Janice Allen" userId="f0236c4bfe201f36" providerId="LiveId" clId="{AF131B12-19FD-4911-B046-626742395587}" dt="2024-09-08T14:44:50.629" v="9881" actId="22"/>
          <ac:picMkLst>
            <pc:docMk/>
            <pc:sldMk cId="4147105271" sldId="303"/>
            <ac:picMk id="3" creationId="{72011F71-D9B2-45D5-E2F3-61E8ED42E0EB}"/>
          </ac:picMkLst>
        </pc:picChg>
      </pc:sldChg>
      <pc:sldChg chg="addSp modSp new mod">
        <pc:chgData name="Janice Allen" userId="f0236c4bfe201f36" providerId="LiveId" clId="{AF131B12-19FD-4911-B046-626742395587}" dt="2024-09-13T13:21:53.490" v="11191"/>
        <pc:sldMkLst>
          <pc:docMk/>
          <pc:sldMk cId="2716729090" sldId="304"/>
        </pc:sldMkLst>
        <pc:picChg chg="add mod">
          <ac:chgData name="Janice Allen" userId="f0236c4bfe201f36" providerId="LiveId" clId="{AF131B12-19FD-4911-B046-626742395587}" dt="2024-09-13T13:21:53.490" v="11191"/>
          <ac:picMkLst>
            <pc:docMk/>
            <pc:sldMk cId="2716729090" sldId="304"/>
            <ac:picMk id="2" creationId="{62E33820-C3AC-E838-0D62-1A23846FDD6D}"/>
          </ac:picMkLst>
        </pc:picChg>
        <pc:picChg chg="add">
          <ac:chgData name="Janice Allen" userId="f0236c4bfe201f36" providerId="LiveId" clId="{AF131B12-19FD-4911-B046-626742395587}" dt="2024-09-08T14:45:34.933" v="9883" actId="22"/>
          <ac:picMkLst>
            <pc:docMk/>
            <pc:sldMk cId="2716729090" sldId="304"/>
            <ac:picMk id="3" creationId="{07859F5A-F412-674D-8389-19FCCFEBA012}"/>
          </ac:picMkLst>
        </pc:picChg>
      </pc:sldChg>
      <pc:sldChg chg="addSp modSp new modAnim">
        <pc:chgData name="Janice Allen" userId="f0236c4bfe201f36" providerId="LiveId" clId="{AF131B12-19FD-4911-B046-626742395587}" dt="2024-09-08T14:56:51.266" v="9885"/>
        <pc:sldMkLst>
          <pc:docMk/>
          <pc:sldMk cId="3413965174" sldId="305"/>
        </pc:sldMkLst>
        <pc:picChg chg="add mod">
          <ac:chgData name="Janice Allen" userId="f0236c4bfe201f36" providerId="LiveId" clId="{AF131B12-19FD-4911-B046-626742395587}" dt="2024-09-08T14:56:51.266" v="9885"/>
          <ac:picMkLst>
            <pc:docMk/>
            <pc:sldMk cId="3413965174" sldId="305"/>
            <ac:picMk id="2" creationId="{946298D4-87E2-9BB4-7F40-60EF75FB7131}"/>
          </ac:picMkLst>
        </pc:picChg>
      </pc:sldChg>
      <pc:sldChg chg="addSp delSp modSp new mod modClrScheme chgLayout">
        <pc:chgData name="Janice Allen" userId="f0236c4bfe201f36" providerId="LiveId" clId="{AF131B12-19FD-4911-B046-626742395587}" dt="2024-09-13T13:21:56.863" v="11192"/>
        <pc:sldMkLst>
          <pc:docMk/>
          <pc:sldMk cId="3648177209" sldId="306"/>
        </pc:sldMkLst>
        <pc:spChg chg="add del">
          <ac:chgData name="Janice Allen" userId="f0236c4bfe201f36" providerId="LiveId" clId="{AF131B12-19FD-4911-B046-626742395587}" dt="2024-09-08T14:59:26.497" v="9888" actId="22"/>
          <ac:spMkLst>
            <pc:docMk/>
            <pc:sldMk cId="3648177209" sldId="306"/>
            <ac:spMk id="3" creationId="{0B3A4186-E1ED-CA10-768D-9077F4982081}"/>
          </ac:spMkLst>
        </pc:spChg>
        <pc:spChg chg="add mod">
          <ac:chgData name="Janice Allen" userId="f0236c4bfe201f36" providerId="LiveId" clId="{AF131B12-19FD-4911-B046-626742395587}" dt="2024-09-08T15:01:51.688" v="10077" actId="20577"/>
          <ac:spMkLst>
            <pc:docMk/>
            <pc:sldMk cId="3648177209" sldId="306"/>
            <ac:spMk id="4" creationId="{9FFD9354-3728-D819-DF74-1A1632A48C42}"/>
          </ac:spMkLst>
        </pc:spChg>
        <pc:spChg chg="add mod">
          <ac:chgData name="Janice Allen" userId="f0236c4bfe201f36" providerId="LiveId" clId="{AF131B12-19FD-4911-B046-626742395587}" dt="2024-09-08T15:01:44.571" v="10058" actId="5793"/>
          <ac:spMkLst>
            <pc:docMk/>
            <pc:sldMk cId="3648177209" sldId="306"/>
            <ac:spMk id="5" creationId="{C4C5A34C-2BC8-48FA-12AF-AF1156ECF07D}"/>
          </ac:spMkLst>
        </pc:spChg>
        <pc:picChg chg="add mod">
          <ac:chgData name="Janice Allen" userId="f0236c4bfe201f36" providerId="LiveId" clId="{AF131B12-19FD-4911-B046-626742395587}" dt="2024-09-13T13:21:56.863" v="11192"/>
          <ac:picMkLst>
            <pc:docMk/>
            <pc:sldMk cId="3648177209" sldId="306"/>
            <ac:picMk id="2" creationId="{F413D5F3-7711-7179-C9FE-38D8A6AFE987}"/>
          </ac:picMkLst>
        </pc:picChg>
      </pc:sldChg>
      <pc:sldChg chg="addSp modSp new mod">
        <pc:chgData name="Janice Allen" userId="f0236c4bfe201f36" providerId="LiveId" clId="{AF131B12-19FD-4911-B046-626742395587}" dt="2024-09-13T13:22:00.633" v="11193"/>
        <pc:sldMkLst>
          <pc:docMk/>
          <pc:sldMk cId="41616457" sldId="307"/>
        </pc:sldMkLst>
        <pc:spChg chg="mod">
          <ac:chgData name="Janice Allen" userId="f0236c4bfe201f36" providerId="LiveId" clId="{AF131B12-19FD-4911-B046-626742395587}" dt="2024-09-08T15:03:09.400" v="10193" actId="5793"/>
          <ac:spMkLst>
            <pc:docMk/>
            <pc:sldMk cId="41616457" sldId="307"/>
            <ac:spMk id="2" creationId="{D3764D92-4B67-58A1-5592-3F195BBEFFE5}"/>
          </ac:spMkLst>
        </pc:spChg>
        <pc:spChg chg="mod">
          <ac:chgData name="Janice Allen" userId="f0236c4bfe201f36" providerId="LiveId" clId="{AF131B12-19FD-4911-B046-626742395587}" dt="2024-09-08T15:05:14.841" v="10699" actId="20577"/>
          <ac:spMkLst>
            <pc:docMk/>
            <pc:sldMk cId="41616457" sldId="307"/>
            <ac:spMk id="3" creationId="{DA313D9A-D8D3-5708-7619-C98CB05416BF}"/>
          </ac:spMkLst>
        </pc:spChg>
        <pc:picChg chg="add mod">
          <ac:chgData name="Janice Allen" userId="f0236c4bfe201f36" providerId="LiveId" clId="{AF131B12-19FD-4911-B046-626742395587}" dt="2024-09-13T13:22:00.633" v="11193"/>
          <ac:picMkLst>
            <pc:docMk/>
            <pc:sldMk cId="41616457" sldId="307"/>
            <ac:picMk id="4" creationId="{2BA07477-12D3-872E-9FB2-14E03BDCD8CD}"/>
          </ac:picMkLst>
        </pc:picChg>
      </pc:sldChg>
      <pc:sldChg chg="addSp delSp modSp new mod">
        <pc:chgData name="Janice Allen" userId="f0236c4bfe201f36" providerId="LiveId" clId="{AF131B12-19FD-4911-B046-626742395587}" dt="2024-09-13T13:23:56.336" v="11194" actId="22"/>
        <pc:sldMkLst>
          <pc:docMk/>
          <pc:sldMk cId="2374701157" sldId="308"/>
        </pc:sldMkLst>
        <pc:spChg chg="del mod">
          <ac:chgData name="Janice Allen" userId="f0236c4bfe201f36" providerId="LiveId" clId="{AF131B12-19FD-4911-B046-626742395587}" dt="2024-09-13T13:20:54.687" v="11181" actId="478"/>
          <ac:spMkLst>
            <pc:docMk/>
            <pc:sldMk cId="2374701157" sldId="308"/>
            <ac:spMk id="2" creationId="{750EA685-0B0C-34CE-E394-A04275D99145}"/>
          </ac:spMkLst>
        </pc:spChg>
        <pc:spChg chg="del mod">
          <ac:chgData name="Janice Allen" userId="f0236c4bfe201f36" providerId="LiveId" clId="{AF131B12-19FD-4911-B046-626742395587}" dt="2024-09-13T13:21:01.075" v="11182" actId="478"/>
          <ac:spMkLst>
            <pc:docMk/>
            <pc:sldMk cId="2374701157" sldId="308"/>
            <ac:spMk id="3" creationId="{CB12685C-96BD-81DB-EA12-E739CF68A10E}"/>
          </ac:spMkLst>
        </pc:spChg>
        <pc:picChg chg="add">
          <ac:chgData name="Janice Allen" userId="f0236c4bfe201f36" providerId="LiveId" clId="{AF131B12-19FD-4911-B046-626742395587}" dt="2024-09-13T13:23:56.336" v="11194" actId="22"/>
          <ac:picMkLst>
            <pc:docMk/>
            <pc:sldMk cId="2374701157" sldId="308"/>
            <ac:picMk id="5" creationId="{4D0D78F5-36DC-6AFF-570F-03F7475DF3C7}"/>
          </ac:picMkLst>
        </pc:picChg>
      </pc:sldChg>
      <pc:sldChg chg="addSp delSp modSp mod">
        <pc:chgData name="Janice Allen" userId="f0236c4bfe201f36" providerId="LiveId" clId="{AF131B12-19FD-4911-B046-626742395587}" dt="2024-09-13T12:25:12.137" v="11124" actId="12100"/>
        <pc:sldMkLst>
          <pc:docMk/>
          <pc:sldMk cId="3646798938" sldId="309"/>
        </pc:sldMkLst>
        <pc:spChg chg="add del mod">
          <ac:chgData name="Janice Allen" userId="f0236c4bfe201f36" providerId="LiveId" clId="{AF131B12-19FD-4911-B046-626742395587}" dt="2024-09-13T12:18:08.540" v="10774" actId="478"/>
          <ac:spMkLst>
            <pc:docMk/>
            <pc:sldMk cId="3646798938" sldId="309"/>
            <ac:spMk id="3" creationId="{1A957D55-C4C2-DABA-3369-1212EB721091}"/>
          </ac:spMkLst>
        </pc:spChg>
        <pc:spChg chg="add del mod">
          <ac:chgData name="Janice Allen" userId="f0236c4bfe201f36" providerId="LiveId" clId="{AF131B12-19FD-4911-B046-626742395587}" dt="2024-09-13T12:18:15.450" v="10776" actId="478"/>
          <ac:spMkLst>
            <pc:docMk/>
            <pc:sldMk cId="3646798938" sldId="309"/>
            <ac:spMk id="5" creationId="{A37A44FA-A6F6-DB88-0285-899404B3081E}"/>
          </ac:spMkLst>
        </pc:spChg>
        <pc:spChg chg="del">
          <ac:chgData name="Janice Allen" userId="f0236c4bfe201f36" providerId="LiveId" clId="{AF131B12-19FD-4911-B046-626742395587}" dt="2024-09-13T12:18:04.521" v="10773" actId="478"/>
          <ac:spMkLst>
            <pc:docMk/>
            <pc:sldMk cId="3646798938" sldId="309"/>
            <ac:spMk id="97" creationId="{00000000-0000-0000-0000-000000000000}"/>
          </ac:spMkLst>
        </pc:spChg>
        <pc:spChg chg="del">
          <ac:chgData name="Janice Allen" userId="f0236c4bfe201f36" providerId="LiveId" clId="{AF131B12-19FD-4911-B046-626742395587}" dt="2024-09-13T12:18:12.474" v="10775" actId="478"/>
          <ac:spMkLst>
            <pc:docMk/>
            <pc:sldMk cId="3646798938" sldId="309"/>
            <ac:spMk id="98" creationId="{00000000-0000-0000-0000-000000000000}"/>
          </ac:spMkLst>
        </pc:spChg>
        <pc:graphicFrameChg chg="add mod modGraphic">
          <ac:chgData name="Janice Allen" userId="f0236c4bfe201f36" providerId="LiveId" clId="{AF131B12-19FD-4911-B046-626742395587}" dt="2024-09-13T12:25:12.137" v="11124" actId="12100"/>
          <ac:graphicFrameMkLst>
            <pc:docMk/>
            <pc:sldMk cId="3646798938" sldId="309"/>
            <ac:graphicFrameMk id="6" creationId="{F76583BC-EF47-F978-6BA3-DA108DC4B8E0}"/>
          </ac:graphicFrameMkLst>
        </pc:graphicFrameChg>
      </pc:sldChg>
      <pc:sldChg chg="modSp mod">
        <pc:chgData name="Janice Allen" userId="f0236c4bfe201f36" providerId="LiveId" clId="{AF131B12-19FD-4911-B046-626742395587}" dt="2024-09-13T14:52:54.546" v="11832"/>
        <pc:sldMkLst>
          <pc:docMk/>
          <pc:sldMk cId="2850078752" sldId="310"/>
        </pc:sldMkLst>
        <pc:spChg chg="mod">
          <ac:chgData name="Janice Allen" userId="f0236c4bfe201f36" providerId="LiveId" clId="{AF131B12-19FD-4911-B046-626742395587}" dt="2024-09-13T14:52:54.546" v="11832"/>
          <ac:spMkLst>
            <pc:docMk/>
            <pc:sldMk cId="2850078752" sldId="310"/>
            <ac:spMk id="82" creationId="{00000000-0000-0000-0000-000000000000}"/>
          </ac:spMkLst>
        </pc:spChg>
      </pc:sldChg>
      <pc:sldChg chg="addSp modSp new mod">
        <pc:chgData name="Janice Allen" userId="f0236c4bfe201f36" providerId="LiveId" clId="{AF131B12-19FD-4911-B046-626742395587}" dt="2024-09-13T14:00:58.239" v="11205"/>
        <pc:sldMkLst>
          <pc:docMk/>
          <pc:sldMk cId="2653830281" sldId="311"/>
        </pc:sldMkLst>
        <pc:picChg chg="add mod">
          <ac:chgData name="Janice Allen" userId="f0236c4bfe201f36" providerId="LiveId" clId="{AF131B12-19FD-4911-B046-626742395587}" dt="2024-09-13T14:00:42.590" v="11204" actId="14100"/>
          <ac:picMkLst>
            <pc:docMk/>
            <pc:sldMk cId="2653830281" sldId="311"/>
            <ac:picMk id="3" creationId="{3525275B-5D36-161F-4ABC-9445A8B65DAB}"/>
          </ac:picMkLst>
        </pc:picChg>
        <pc:picChg chg="add mod">
          <ac:chgData name="Janice Allen" userId="f0236c4bfe201f36" providerId="LiveId" clId="{AF131B12-19FD-4911-B046-626742395587}" dt="2024-09-13T14:00:58.239" v="11205"/>
          <ac:picMkLst>
            <pc:docMk/>
            <pc:sldMk cId="2653830281" sldId="311"/>
            <ac:picMk id="4" creationId="{E54C926F-6CFC-668E-8ACC-591C6D1BBFC4}"/>
          </ac:picMkLst>
        </pc:picChg>
      </pc:sldChg>
      <pc:sldChg chg="addSp delSp modSp new mod">
        <pc:chgData name="Janice Allen" userId="f0236c4bfe201f36" providerId="LiveId" clId="{AF131B12-19FD-4911-B046-626742395587}" dt="2024-09-13T14:12:30.675" v="11830" actId="20577"/>
        <pc:sldMkLst>
          <pc:docMk/>
          <pc:sldMk cId="2313673410" sldId="312"/>
        </pc:sldMkLst>
        <pc:graphicFrameChg chg="add del">
          <ac:chgData name="Janice Allen" userId="f0236c4bfe201f36" providerId="LiveId" clId="{AF131B12-19FD-4911-B046-626742395587}" dt="2024-09-13T14:03:01.525" v="11208" actId="478"/>
          <ac:graphicFrameMkLst>
            <pc:docMk/>
            <pc:sldMk cId="2313673410" sldId="312"/>
            <ac:graphicFrameMk id="2" creationId="{7A3B2D1A-8B08-F4D7-256D-049BD6316C3D}"/>
          </ac:graphicFrameMkLst>
        </pc:graphicFrameChg>
        <pc:graphicFrameChg chg="add del modGraphic">
          <ac:chgData name="Janice Allen" userId="f0236c4bfe201f36" providerId="LiveId" clId="{AF131B12-19FD-4911-B046-626742395587}" dt="2024-09-13T14:03:39.222" v="11210" actId="478"/>
          <ac:graphicFrameMkLst>
            <pc:docMk/>
            <pc:sldMk cId="2313673410" sldId="312"/>
            <ac:graphicFrameMk id="3" creationId="{9A1D19E2-1215-3192-107B-F3646329FA4C}"/>
          </ac:graphicFrameMkLst>
        </pc:graphicFrameChg>
        <pc:graphicFrameChg chg="add del mod modGraphic">
          <ac:chgData name="Janice Allen" userId="f0236c4bfe201f36" providerId="LiveId" clId="{AF131B12-19FD-4911-B046-626742395587}" dt="2024-09-13T14:05:48.811" v="11326" actId="478"/>
          <ac:graphicFrameMkLst>
            <pc:docMk/>
            <pc:sldMk cId="2313673410" sldId="312"/>
            <ac:graphicFrameMk id="4" creationId="{4BCB8392-AD3E-E992-33A1-D1C864548DDC}"/>
          </ac:graphicFrameMkLst>
        </pc:graphicFrameChg>
        <pc:graphicFrameChg chg="add mod modGraphic">
          <ac:chgData name="Janice Allen" userId="f0236c4bfe201f36" providerId="LiveId" clId="{AF131B12-19FD-4911-B046-626742395587}" dt="2024-09-13T14:12:30.675" v="11830" actId="20577"/>
          <ac:graphicFrameMkLst>
            <pc:docMk/>
            <pc:sldMk cId="2313673410" sldId="312"/>
            <ac:graphicFrameMk id="5" creationId="{AA195AD4-3697-72B0-7FAC-20996CEDADD3}"/>
          </ac:graphicFrameMkLst>
        </pc:graphicFrameChg>
      </pc:sldChg>
      <pc:sldChg chg="modSp mod">
        <pc:chgData name="Janice Allen" userId="f0236c4bfe201f36" providerId="LiveId" clId="{AF131B12-19FD-4911-B046-626742395587}" dt="2024-09-13T15:04:52.492" v="11834" actId="20577"/>
        <pc:sldMkLst>
          <pc:docMk/>
          <pc:sldMk cId="593135423" sldId="313"/>
        </pc:sldMkLst>
        <pc:spChg chg="mod">
          <ac:chgData name="Janice Allen" userId="f0236c4bfe201f36" providerId="LiveId" clId="{AF131B12-19FD-4911-B046-626742395587}" dt="2024-09-13T15:04:52.492" v="11834" actId="20577"/>
          <ac:spMkLst>
            <pc:docMk/>
            <pc:sldMk cId="593135423" sldId="313"/>
            <ac:spMk id="82" creationId="{00000000-0000-0000-0000-000000000000}"/>
          </ac:spMkLst>
        </pc:spChg>
      </pc:sldChg>
      <pc:sldChg chg="modSp mod modNotesTx">
        <pc:chgData name="Janice Allen" userId="f0236c4bfe201f36" providerId="LiveId" clId="{AF131B12-19FD-4911-B046-626742395587}" dt="2024-09-13T15:09:40.038" v="12824" actId="20577"/>
        <pc:sldMkLst>
          <pc:docMk/>
          <pc:sldMk cId="4050440493" sldId="314"/>
        </pc:sldMkLst>
        <pc:spChg chg="mod">
          <ac:chgData name="Janice Allen" userId="f0236c4bfe201f36" providerId="LiveId" clId="{AF131B12-19FD-4911-B046-626742395587}" dt="2024-09-13T15:05:25.909" v="11904" actId="20577"/>
          <ac:spMkLst>
            <pc:docMk/>
            <pc:sldMk cId="4050440493" sldId="314"/>
            <ac:spMk id="2" creationId="{D3764D92-4B67-58A1-5592-3F195BBEFFE5}"/>
          </ac:spMkLst>
        </pc:spChg>
        <pc:spChg chg="mod">
          <ac:chgData name="Janice Allen" userId="f0236c4bfe201f36" providerId="LiveId" clId="{AF131B12-19FD-4911-B046-626742395587}" dt="2024-09-13T15:09:40.038" v="12824" actId="20577"/>
          <ac:spMkLst>
            <pc:docMk/>
            <pc:sldMk cId="4050440493" sldId="314"/>
            <ac:spMk id="3" creationId="{DA313D9A-D8D3-5708-7619-C98CB05416BF}"/>
          </ac:spMkLst>
        </pc:spChg>
      </pc:sldChg>
      <pc:sldChg chg="modSp mod modNotesTx">
        <pc:chgData name="Janice Allen" userId="f0236c4bfe201f36" providerId="LiveId" clId="{AF131B12-19FD-4911-B046-626742395587}" dt="2024-09-13T15:19:51.284" v="14149" actId="20577"/>
        <pc:sldMkLst>
          <pc:docMk/>
          <pc:sldMk cId="2472748431" sldId="315"/>
        </pc:sldMkLst>
        <pc:spChg chg="mod">
          <ac:chgData name="Janice Allen" userId="f0236c4bfe201f36" providerId="LiveId" clId="{AF131B12-19FD-4911-B046-626742395587}" dt="2024-09-13T15:10:51.241" v="12864" actId="20577"/>
          <ac:spMkLst>
            <pc:docMk/>
            <pc:sldMk cId="2472748431" sldId="315"/>
            <ac:spMk id="2" creationId="{D3764D92-4B67-58A1-5592-3F195BBEFFE5}"/>
          </ac:spMkLst>
        </pc:spChg>
        <pc:spChg chg="mod">
          <ac:chgData name="Janice Allen" userId="f0236c4bfe201f36" providerId="LiveId" clId="{AF131B12-19FD-4911-B046-626742395587}" dt="2024-09-13T15:15:43.984" v="13661" actId="20577"/>
          <ac:spMkLst>
            <pc:docMk/>
            <pc:sldMk cId="2472748431" sldId="315"/>
            <ac:spMk id="3" creationId="{DA313D9A-D8D3-5708-7619-C98CB05416BF}"/>
          </ac:spMkLst>
        </pc:spChg>
      </pc:sldChg>
      <pc:sldChg chg="modSp mod modNotesTx">
        <pc:chgData name="Janice Allen" userId="f0236c4bfe201f36" providerId="LiveId" clId="{AF131B12-19FD-4911-B046-626742395587}" dt="2024-09-13T15:22:55.733" v="14407" actId="20577"/>
        <pc:sldMkLst>
          <pc:docMk/>
          <pc:sldMk cId="1888690093" sldId="316"/>
        </pc:sldMkLst>
        <pc:spChg chg="mod">
          <ac:chgData name="Janice Allen" userId="f0236c4bfe201f36" providerId="LiveId" clId="{AF131B12-19FD-4911-B046-626742395587}" dt="2024-09-13T15:20:26.399" v="14217" actId="20577"/>
          <ac:spMkLst>
            <pc:docMk/>
            <pc:sldMk cId="1888690093" sldId="316"/>
            <ac:spMk id="2" creationId="{D3764D92-4B67-58A1-5592-3F195BBEFFE5}"/>
          </ac:spMkLst>
        </pc:spChg>
        <pc:spChg chg="mod">
          <ac:chgData name="Janice Allen" userId="f0236c4bfe201f36" providerId="LiveId" clId="{AF131B12-19FD-4911-B046-626742395587}" dt="2024-09-13T15:22:55.733" v="14407" actId="20577"/>
          <ac:spMkLst>
            <pc:docMk/>
            <pc:sldMk cId="1888690093" sldId="316"/>
            <ac:spMk id="3" creationId="{DA313D9A-D8D3-5708-7619-C98CB05416BF}"/>
          </ac:spMkLst>
        </pc:spChg>
      </pc:sldChg>
      <pc:sldChg chg="addSp modSp new mod">
        <pc:chgData name="Janice Allen" userId="f0236c4bfe201f36" providerId="LiveId" clId="{AF131B12-19FD-4911-B046-626742395587}" dt="2024-09-13T15:23:37.223" v="14464"/>
        <pc:sldMkLst>
          <pc:docMk/>
          <pc:sldMk cId="3450226123" sldId="317"/>
        </pc:sldMkLst>
        <pc:spChg chg="mod">
          <ac:chgData name="Janice Allen" userId="f0236c4bfe201f36" providerId="LiveId" clId="{AF131B12-19FD-4911-B046-626742395587}" dt="2024-09-13T15:23:29.211" v="14463" actId="14100"/>
          <ac:spMkLst>
            <pc:docMk/>
            <pc:sldMk cId="3450226123" sldId="317"/>
            <ac:spMk id="2" creationId="{F1E9DB0F-4100-2089-0837-9CF107CF4871}"/>
          </ac:spMkLst>
        </pc:spChg>
        <pc:picChg chg="add mod">
          <ac:chgData name="Janice Allen" userId="f0236c4bfe201f36" providerId="LiveId" clId="{AF131B12-19FD-4911-B046-626742395587}" dt="2024-09-13T15:23:37.223" v="14464"/>
          <ac:picMkLst>
            <pc:docMk/>
            <pc:sldMk cId="3450226123" sldId="317"/>
            <ac:picMk id="3" creationId="{CF15242A-464D-0B88-1CAB-02F9C84DF53E}"/>
          </ac:picMkLst>
        </pc:picChg>
      </pc:sldChg>
      <pc:sldChg chg="addSp modSp new modAnim modNotesTx">
        <pc:chgData name="Janice Allen" userId="f0236c4bfe201f36" providerId="LiveId" clId="{AF131B12-19FD-4911-B046-626742395587}" dt="2024-09-13T15:33:52.439" v="14476"/>
        <pc:sldMkLst>
          <pc:docMk/>
          <pc:sldMk cId="3771294743" sldId="318"/>
        </pc:sldMkLst>
        <pc:picChg chg="add mod">
          <ac:chgData name="Janice Allen" userId="f0236c4bfe201f36" providerId="LiveId" clId="{AF131B12-19FD-4911-B046-626742395587}" dt="2024-09-13T15:31:51.107" v="14466"/>
          <ac:picMkLst>
            <pc:docMk/>
            <pc:sldMk cId="3771294743" sldId="318"/>
            <ac:picMk id="2" creationId="{6271F9D4-AA13-D701-AE44-198529172A5C}"/>
          </ac:picMkLst>
        </pc:picChg>
      </pc:sldChg>
      <pc:sldChg chg="addSp modSp new modAnim modNotesTx">
        <pc:chgData name="Janice Allen" userId="f0236c4bfe201f36" providerId="LiveId" clId="{AF131B12-19FD-4911-B046-626742395587}" dt="2024-09-13T15:33:55.836" v="14477"/>
        <pc:sldMkLst>
          <pc:docMk/>
          <pc:sldMk cId="2076783543" sldId="319"/>
        </pc:sldMkLst>
        <pc:picChg chg="add mod">
          <ac:chgData name="Janice Allen" userId="f0236c4bfe201f36" providerId="LiveId" clId="{AF131B12-19FD-4911-B046-626742395587}" dt="2024-09-13T15:32:20.370" v="14468"/>
          <ac:picMkLst>
            <pc:docMk/>
            <pc:sldMk cId="2076783543" sldId="319"/>
            <ac:picMk id="2" creationId="{1CCCD031-DB92-34D3-580C-A0C419286E94}"/>
          </ac:picMkLst>
        </pc:picChg>
      </pc:sldChg>
      <pc:sldChg chg="addSp delSp modSp new mod modAnim modNotesTx">
        <pc:chgData name="Janice Allen" userId="f0236c4bfe201f36" providerId="LiveId" clId="{AF131B12-19FD-4911-B046-626742395587}" dt="2024-09-13T15:33:59.490" v="14478"/>
        <pc:sldMkLst>
          <pc:docMk/>
          <pc:sldMk cId="1780704417" sldId="320"/>
        </pc:sldMkLst>
        <pc:spChg chg="add del">
          <ac:chgData name="Janice Allen" userId="f0236c4bfe201f36" providerId="LiveId" clId="{AF131B12-19FD-4911-B046-626742395587}" dt="2024-09-13T15:32:42.050" v="14471" actId="478"/>
          <ac:spMkLst>
            <pc:docMk/>
            <pc:sldMk cId="1780704417" sldId="320"/>
            <ac:spMk id="3" creationId="{D6E77E3B-1E83-36D1-3102-A6529B5996B7}"/>
          </ac:spMkLst>
        </pc:spChg>
        <pc:picChg chg="add mod">
          <ac:chgData name="Janice Allen" userId="f0236c4bfe201f36" providerId="LiveId" clId="{AF131B12-19FD-4911-B046-626742395587}" dt="2024-09-13T15:32:56.056" v="14472"/>
          <ac:picMkLst>
            <pc:docMk/>
            <pc:sldMk cId="1780704417" sldId="320"/>
            <ac:picMk id="4" creationId="{B354F8E8-04FE-DA6E-2280-6E3C58BCE1EF}"/>
          </ac:picMkLst>
        </pc:picChg>
      </pc:sldChg>
      <pc:sldChg chg="addSp modSp new modAnim modNotesTx">
        <pc:chgData name="Janice Allen" userId="f0236c4bfe201f36" providerId="LiveId" clId="{AF131B12-19FD-4911-B046-626742395587}" dt="2024-09-13T15:33:42.338" v="14475"/>
        <pc:sldMkLst>
          <pc:docMk/>
          <pc:sldMk cId="3094212924" sldId="321"/>
        </pc:sldMkLst>
        <pc:picChg chg="add mod">
          <ac:chgData name="Janice Allen" userId="f0236c4bfe201f36" providerId="LiveId" clId="{AF131B12-19FD-4911-B046-626742395587}" dt="2024-09-13T15:33:25.591" v="14474"/>
          <ac:picMkLst>
            <pc:docMk/>
            <pc:sldMk cId="3094212924" sldId="321"/>
            <ac:picMk id="2" creationId="{2886361D-977A-0D0E-F44A-A4D2883D9CFB}"/>
          </ac:picMkLst>
        </pc:picChg>
      </pc:sldChg>
      <pc:sldMasterChg chg="del delSldLayout">
        <pc:chgData name="Janice Allen" userId="f0236c4bfe201f36" providerId="LiveId" clId="{AF131B12-19FD-4911-B046-626742395587}" dt="2024-09-02T09:59:30.529" v="2" actId="47"/>
        <pc:sldMasterMkLst>
          <pc:docMk/>
          <pc:sldMasterMk cId="1233463831" sldId="2147483648"/>
        </pc:sldMasterMkLst>
        <pc:sldLayoutChg chg="del">
          <pc:chgData name="Janice Allen" userId="f0236c4bfe201f36" providerId="LiveId" clId="{AF131B12-19FD-4911-B046-626742395587}" dt="2024-09-02T09:59:30.529" v="2" actId="47"/>
          <pc:sldLayoutMkLst>
            <pc:docMk/>
            <pc:sldMasterMk cId="1233463831" sldId="2147483648"/>
            <pc:sldLayoutMk cId="558840628" sldId="2147483649"/>
          </pc:sldLayoutMkLst>
        </pc:sldLayoutChg>
        <pc:sldLayoutChg chg="del">
          <pc:chgData name="Janice Allen" userId="f0236c4bfe201f36" providerId="LiveId" clId="{AF131B12-19FD-4911-B046-626742395587}" dt="2024-09-02T09:59:30.529" v="2" actId="47"/>
          <pc:sldLayoutMkLst>
            <pc:docMk/>
            <pc:sldMasterMk cId="1233463831" sldId="2147483648"/>
            <pc:sldLayoutMk cId="2585864068" sldId="2147483650"/>
          </pc:sldLayoutMkLst>
        </pc:sldLayoutChg>
        <pc:sldLayoutChg chg="del">
          <pc:chgData name="Janice Allen" userId="f0236c4bfe201f36" providerId="LiveId" clId="{AF131B12-19FD-4911-B046-626742395587}" dt="2024-09-02T09:59:30.529" v="2" actId="47"/>
          <pc:sldLayoutMkLst>
            <pc:docMk/>
            <pc:sldMasterMk cId="1233463831" sldId="2147483648"/>
            <pc:sldLayoutMk cId="2795995679" sldId="2147483651"/>
          </pc:sldLayoutMkLst>
        </pc:sldLayoutChg>
        <pc:sldLayoutChg chg="del">
          <pc:chgData name="Janice Allen" userId="f0236c4bfe201f36" providerId="LiveId" clId="{AF131B12-19FD-4911-B046-626742395587}" dt="2024-09-02T09:59:30.529" v="2" actId="47"/>
          <pc:sldLayoutMkLst>
            <pc:docMk/>
            <pc:sldMasterMk cId="1233463831" sldId="2147483648"/>
            <pc:sldLayoutMk cId="3357697299" sldId="2147483652"/>
          </pc:sldLayoutMkLst>
        </pc:sldLayoutChg>
        <pc:sldLayoutChg chg="del">
          <pc:chgData name="Janice Allen" userId="f0236c4bfe201f36" providerId="LiveId" clId="{AF131B12-19FD-4911-B046-626742395587}" dt="2024-09-02T09:59:30.529" v="2" actId="47"/>
          <pc:sldLayoutMkLst>
            <pc:docMk/>
            <pc:sldMasterMk cId="1233463831" sldId="2147483648"/>
            <pc:sldLayoutMk cId="4021525432" sldId="2147483653"/>
          </pc:sldLayoutMkLst>
        </pc:sldLayoutChg>
        <pc:sldLayoutChg chg="del">
          <pc:chgData name="Janice Allen" userId="f0236c4bfe201f36" providerId="LiveId" clId="{AF131B12-19FD-4911-B046-626742395587}" dt="2024-09-02T09:59:30.529" v="2" actId="47"/>
          <pc:sldLayoutMkLst>
            <pc:docMk/>
            <pc:sldMasterMk cId="1233463831" sldId="2147483648"/>
            <pc:sldLayoutMk cId="2447722690" sldId="2147483654"/>
          </pc:sldLayoutMkLst>
        </pc:sldLayoutChg>
        <pc:sldLayoutChg chg="del">
          <pc:chgData name="Janice Allen" userId="f0236c4bfe201f36" providerId="LiveId" clId="{AF131B12-19FD-4911-B046-626742395587}" dt="2024-09-02T09:59:30.529" v="2" actId="47"/>
          <pc:sldLayoutMkLst>
            <pc:docMk/>
            <pc:sldMasterMk cId="1233463831" sldId="2147483648"/>
            <pc:sldLayoutMk cId="3069901205" sldId="2147483655"/>
          </pc:sldLayoutMkLst>
        </pc:sldLayoutChg>
        <pc:sldLayoutChg chg="del">
          <pc:chgData name="Janice Allen" userId="f0236c4bfe201f36" providerId="LiveId" clId="{AF131B12-19FD-4911-B046-626742395587}" dt="2024-09-02T09:59:30.529" v="2" actId="47"/>
          <pc:sldLayoutMkLst>
            <pc:docMk/>
            <pc:sldMasterMk cId="1233463831" sldId="2147483648"/>
            <pc:sldLayoutMk cId="3579966297" sldId="2147483656"/>
          </pc:sldLayoutMkLst>
        </pc:sldLayoutChg>
        <pc:sldLayoutChg chg="del">
          <pc:chgData name="Janice Allen" userId="f0236c4bfe201f36" providerId="LiveId" clId="{AF131B12-19FD-4911-B046-626742395587}" dt="2024-09-02T09:59:30.529" v="2" actId="47"/>
          <pc:sldLayoutMkLst>
            <pc:docMk/>
            <pc:sldMasterMk cId="1233463831" sldId="2147483648"/>
            <pc:sldLayoutMk cId="1920440191" sldId="2147483657"/>
          </pc:sldLayoutMkLst>
        </pc:sldLayoutChg>
        <pc:sldLayoutChg chg="del">
          <pc:chgData name="Janice Allen" userId="f0236c4bfe201f36" providerId="LiveId" clId="{AF131B12-19FD-4911-B046-626742395587}" dt="2024-09-02T09:59:30.529" v="2" actId="47"/>
          <pc:sldLayoutMkLst>
            <pc:docMk/>
            <pc:sldMasterMk cId="1233463831" sldId="2147483648"/>
            <pc:sldLayoutMk cId="2826162745" sldId="2147483658"/>
          </pc:sldLayoutMkLst>
        </pc:sldLayoutChg>
        <pc:sldLayoutChg chg="del">
          <pc:chgData name="Janice Allen" userId="f0236c4bfe201f36" providerId="LiveId" clId="{AF131B12-19FD-4911-B046-626742395587}" dt="2024-09-02T09:59:30.529" v="2" actId="47"/>
          <pc:sldLayoutMkLst>
            <pc:docMk/>
            <pc:sldMasterMk cId="1233463831" sldId="2147483648"/>
            <pc:sldLayoutMk cId="3027371586" sldId="2147483659"/>
          </pc:sldLayoutMkLst>
        </pc:sldLayoutChg>
      </pc:sldMasterChg>
      <pc:sldMasterChg chg="delSldLayout">
        <pc:chgData name="Janice Allen" userId="f0236c4bfe201f36" providerId="LiveId" clId="{AF131B12-19FD-4911-B046-626742395587}" dt="2024-09-02T16:34:50.720" v="2923" actId="2696"/>
        <pc:sldMasterMkLst>
          <pc:docMk/>
          <pc:sldMasterMk cId="2409086901" sldId="2147483660"/>
        </pc:sldMasterMkLst>
        <pc:sldLayoutChg chg="del">
          <pc:chgData name="Janice Allen" userId="f0236c4bfe201f36" providerId="LiveId" clId="{AF131B12-19FD-4911-B046-626742395587}" dt="2024-09-02T10:46:37.401" v="109" actId="47"/>
          <pc:sldLayoutMkLst>
            <pc:docMk/>
            <pc:sldMasterMk cId="2409086901" sldId="2147483660"/>
            <pc:sldLayoutMk cId="3024730596" sldId="2147483663"/>
          </pc:sldLayoutMkLst>
        </pc:sldLayoutChg>
        <pc:sldLayoutChg chg="del">
          <pc:chgData name="Janice Allen" userId="f0236c4bfe201f36" providerId="LiveId" clId="{AF131B12-19FD-4911-B046-626742395587}" dt="2024-09-02T16:34:50.720" v="2923" actId="2696"/>
          <pc:sldLayoutMkLst>
            <pc:docMk/>
            <pc:sldMasterMk cId="2409086901" sldId="2147483660"/>
            <pc:sldLayoutMk cId="3899387802" sldId="214748367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E4F72-F9FA-4063-A000-DF147F3610BA}"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GB"/>
        </a:p>
      </dgm:t>
    </dgm:pt>
    <dgm:pt modelId="{CDB9F741-999C-40A9-9D54-C74DE6DAD140}">
      <dgm:prSet phldrT="[Text]"/>
      <dgm:spPr/>
      <dgm:t>
        <a:bodyPr/>
        <a:lstStyle/>
        <a:p>
          <a:r>
            <a:rPr lang="en-GB" dirty="0"/>
            <a:t>Overarching principles</a:t>
          </a:r>
        </a:p>
        <a:p>
          <a:r>
            <a:rPr lang="en-GB" dirty="0"/>
            <a:t>Non-discrimination (Article 2)</a:t>
          </a:r>
        </a:p>
        <a:p>
          <a:r>
            <a:rPr lang="en-GB" dirty="0"/>
            <a:t>Best interests of the child (Article 3)</a:t>
          </a:r>
        </a:p>
        <a:p>
          <a:r>
            <a:rPr lang="en-GB" dirty="0"/>
            <a:t>Life, survival and development (Article 6)</a:t>
          </a:r>
        </a:p>
        <a:p>
          <a:r>
            <a:rPr lang="en-GB" dirty="0"/>
            <a:t>Children’s views are given full weight (Article 12)</a:t>
          </a:r>
        </a:p>
      </dgm:t>
    </dgm:pt>
    <dgm:pt modelId="{719282C1-8AC5-4A1D-9594-2D4C1F0D7BD6}" type="parTrans" cxnId="{C5966AC2-19E9-4337-A909-8C61604B0EBB}">
      <dgm:prSet/>
      <dgm:spPr/>
      <dgm:t>
        <a:bodyPr/>
        <a:lstStyle/>
        <a:p>
          <a:endParaRPr lang="en-GB"/>
        </a:p>
      </dgm:t>
    </dgm:pt>
    <dgm:pt modelId="{5EA5AA55-8A55-46F9-BCA7-F8D0B9FEFFF9}" type="sibTrans" cxnId="{C5966AC2-19E9-4337-A909-8C61604B0EBB}">
      <dgm:prSet/>
      <dgm:spPr/>
      <dgm:t>
        <a:bodyPr/>
        <a:lstStyle/>
        <a:p>
          <a:endParaRPr lang="en-GB"/>
        </a:p>
      </dgm:t>
    </dgm:pt>
    <dgm:pt modelId="{2775FF63-3B09-4AE1-8743-F25FA7FB1634}">
      <dgm:prSet phldrT="[Text]"/>
      <dgm:spPr/>
      <dgm:t>
        <a:bodyPr/>
        <a:lstStyle/>
        <a:p>
          <a:r>
            <a:rPr lang="en-GB" dirty="0"/>
            <a:t>Civil Rights and Freedoms</a:t>
          </a:r>
        </a:p>
      </dgm:t>
    </dgm:pt>
    <dgm:pt modelId="{D3EACE8C-965A-4ED3-A4B3-B0FD659DDFBD}" type="parTrans" cxnId="{F8435B47-D8C4-4A19-A4E8-6CCED2EBD5B2}">
      <dgm:prSet/>
      <dgm:spPr/>
      <dgm:t>
        <a:bodyPr/>
        <a:lstStyle/>
        <a:p>
          <a:endParaRPr lang="en-GB"/>
        </a:p>
      </dgm:t>
    </dgm:pt>
    <dgm:pt modelId="{3E4A3675-0556-4D2E-8001-6DEA07488DBD}" type="sibTrans" cxnId="{F8435B47-D8C4-4A19-A4E8-6CCED2EBD5B2}">
      <dgm:prSet/>
      <dgm:spPr/>
      <dgm:t>
        <a:bodyPr/>
        <a:lstStyle/>
        <a:p>
          <a:endParaRPr lang="en-GB"/>
        </a:p>
      </dgm:t>
    </dgm:pt>
    <dgm:pt modelId="{ACCFA929-94EA-417B-8B1F-9CB1F87FEA4F}">
      <dgm:prSet phldrT="[Text]"/>
      <dgm:spPr/>
      <dgm:t>
        <a:bodyPr/>
        <a:lstStyle/>
        <a:p>
          <a:r>
            <a:rPr lang="en-GB" dirty="0"/>
            <a:t>Family Environment and Alternative Care</a:t>
          </a:r>
        </a:p>
      </dgm:t>
    </dgm:pt>
    <dgm:pt modelId="{4433F65F-9521-41E7-A1A5-393295F324BF}" type="parTrans" cxnId="{F74526DD-E081-4690-BDB3-C03117BF152D}">
      <dgm:prSet/>
      <dgm:spPr/>
      <dgm:t>
        <a:bodyPr/>
        <a:lstStyle/>
        <a:p>
          <a:endParaRPr lang="en-GB"/>
        </a:p>
      </dgm:t>
    </dgm:pt>
    <dgm:pt modelId="{8C044711-B130-4728-B236-3228FEE1D95D}" type="sibTrans" cxnId="{F74526DD-E081-4690-BDB3-C03117BF152D}">
      <dgm:prSet/>
      <dgm:spPr/>
      <dgm:t>
        <a:bodyPr/>
        <a:lstStyle/>
        <a:p>
          <a:endParaRPr lang="en-GB"/>
        </a:p>
      </dgm:t>
    </dgm:pt>
    <dgm:pt modelId="{7C0570EF-590D-4253-BB5F-2CD5C017699D}">
      <dgm:prSet phldrT="[Text]"/>
      <dgm:spPr/>
      <dgm:t>
        <a:bodyPr/>
        <a:lstStyle/>
        <a:p>
          <a:r>
            <a:rPr lang="en-GB" dirty="0"/>
            <a:t>Health and Welfare</a:t>
          </a:r>
        </a:p>
      </dgm:t>
    </dgm:pt>
    <dgm:pt modelId="{BA6C454B-30FB-471A-A9B2-72D38E9A9B32}" type="parTrans" cxnId="{D4DC0479-E29D-471C-AF5D-2F68C227EFC1}">
      <dgm:prSet/>
      <dgm:spPr/>
      <dgm:t>
        <a:bodyPr/>
        <a:lstStyle/>
        <a:p>
          <a:endParaRPr lang="en-GB"/>
        </a:p>
      </dgm:t>
    </dgm:pt>
    <dgm:pt modelId="{6AD59EEE-4AD7-486B-A2F6-7AB892E54553}" type="sibTrans" cxnId="{D4DC0479-E29D-471C-AF5D-2F68C227EFC1}">
      <dgm:prSet/>
      <dgm:spPr/>
      <dgm:t>
        <a:bodyPr/>
        <a:lstStyle/>
        <a:p>
          <a:endParaRPr lang="en-GB"/>
        </a:p>
      </dgm:t>
    </dgm:pt>
    <dgm:pt modelId="{279E5B86-331B-43F1-82BF-15DFDC7D5D38}">
      <dgm:prSet/>
      <dgm:spPr/>
      <dgm:t>
        <a:bodyPr/>
        <a:lstStyle/>
        <a:p>
          <a:r>
            <a:rPr lang="en-GB" dirty="0"/>
            <a:t>Education, Leisure and Culture</a:t>
          </a:r>
        </a:p>
      </dgm:t>
    </dgm:pt>
    <dgm:pt modelId="{86A00A28-75B4-4847-9CD3-19FD9A21A63A}" type="parTrans" cxnId="{7D0E74DE-781C-44BB-9C4B-D6CCE2F4219A}">
      <dgm:prSet/>
      <dgm:spPr/>
      <dgm:t>
        <a:bodyPr/>
        <a:lstStyle/>
        <a:p>
          <a:endParaRPr lang="en-GB"/>
        </a:p>
      </dgm:t>
    </dgm:pt>
    <dgm:pt modelId="{D5E40496-4538-4F9F-A5A9-900094697E5E}" type="sibTrans" cxnId="{7D0E74DE-781C-44BB-9C4B-D6CCE2F4219A}">
      <dgm:prSet/>
      <dgm:spPr/>
      <dgm:t>
        <a:bodyPr/>
        <a:lstStyle/>
        <a:p>
          <a:endParaRPr lang="en-GB"/>
        </a:p>
      </dgm:t>
    </dgm:pt>
    <dgm:pt modelId="{A67B3D50-C1B5-4CCE-8DFB-1EBC69B97EFA}">
      <dgm:prSet/>
      <dgm:spPr/>
      <dgm:t>
        <a:bodyPr/>
        <a:lstStyle/>
        <a:p>
          <a:r>
            <a:rPr lang="en-GB" dirty="0"/>
            <a:t>Special Protection Measures</a:t>
          </a:r>
        </a:p>
      </dgm:t>
    </dgm:pt>
    <dgm:pt modelId="{79381871-AA22-4CB0-88F7-7DA4EA1A2BBC}" type="parTrans" cxnId="{69F1E470-D3ED-4A83-8E90-89F6CE978500}">
      <dgm:prSet/>
      <dgm:spPr/>
      <dgm:t>
        <a:bodyPr/>
        <a:lstStyle/>
        <a:p>
          <a:endParaRPr lang="en-GB"/>
        </a:p>
      </dgm:t>
    </dgm:pt>
    <dgm:pt modelId="{0BA33B33-F6FA-405E-84B4-5009E69D96C5}" type="sibTrans" cxnId="{69F1E470-D3ED-4A83-8E90-89F6CE978500}">
      <dgm:prSet/>
      <dgm:spPr/>
      <dgm:t>
        <a:bodyPr/>
        <a:lstStyle/>
        <a:p>
          <a:endParaRPr lang="en-GB"/>
        </a:p>
      </dgm:t>
    </dgm:pt>
    <dgm:pt modelId="{D4210930-1DB0-4FD9-A801-A61862E9863B}" type="pres">
      <dgm:prSet presAssocID="{68BE4F72-F9FA-4063-A000-DF147F3610BA}" presName="composite" presStyleCnt="0">
        <dgm:presLayoutVars>
          <dgm:chMax val="1"/>
          <dgm:dir/>
          <dgm:resizeHandles val="exact"/>
        </dgm:presLayoutVars>
      </dgm:prSet>
      <dgm:spPr/>
    </dgm:pt>
    <dgm:pt modelId="{55D76678-1B92-4BCA-B062-567B32CB3B05}" type="pres">
      <dgm:prSet presAssocID="{CDB9F741-999C-40A9-9D54-C74DE6DAD140}" presName="roof" presStyleLbl="dkBgShp" presStyleIdx="0" presStyleCnt="2"/>
      <dgm:spPr/>
    </dgm:pt>
    <dgm:pt modelId="{BE2CD007-7D7D-440D-8B42-69FF4191DFD9}" type="pres">
      <dgm:prSet presAssocID="{CDB9F741-999C-40A9-9D54-C74DE6DAD140}" presName="pillars" presStyleCnt="0"/>
      <dgm:spPr/>
    </dgm:pt>
    <dgm:pt modelId="{3165D56B-B1EF-475E-BB20-4649E59BF955}" type="pres">
      <dgm:prSet presAssocID="{CDB9F741-999C-40A9-9D54-C74DE6DAD140}" presName="pillar1" presStyleLbl="node1" presStyleIdx="0" presStyleCnt="5">
        <dgm:presLayoutVars>
          <dgm:bulletEnabled val="1"/>
        </dgm:presLayoutVars>
      </dgm:prSet>
      <dgm:spPr/>
    </dgm:pt>
    <dgm:pt modelId="{FCBDCC5D-3F9B-46ED-9495-D591B23109DE}" type="pres">
      <dgm:prSet presAssocID="{ACCFA929-94EA-417B-8B1F-9CB1F87FEA4F}" presName="pillarX" presStyleLbl="node1" presStyleIdx="1" presStyleCnt="5">
        <dgm:presLayoutVars>
          <dgm:bulletEnabled val="1"/>
        </dgm:presLayoutVars>
      </dgm:prSet>
      <dgm:spPr/>
    </dgm:pt>
    <dgm:pt modelId="{940A5AFC-B6D5-47C6-9C71-37F15FDCD7B5}" type="pres">
      <dgm:prSet presAssocID="{7C0570EF-590D-4253-BB5F-2CD5C017699D}" presName="pillarX" presStyleLbl="node1" presStyleIdx="2" presStyleCnt="5">
        <dgm:presLayoutVars>
          <dgm:bulletEnabled val="1"/>
        </dgm:presLayoutVars>
      </dgm:prSet>
      <dgm:spPr/>
    </dgm:pt>
    <dgm:pt modelId="{BB117177-CC2A-4EE3-8BC2-4C3DDE8FB374}" type="pres">
      <dgm:prSet presAssocID="{279E5B86-331B-43F1-82BF-15DFDC7D5D38}" presName="pillarX" presStyleLbl="node1" presStyleIdx="3" presStyleCnt="5">
        <dgm:presLayoutVars>
          <dgm:bulletEnabled val="1"/>
        </dgm:presLayoutVars>
      </dgm:prSet>
      <dgm:spPr/>
    </dgm:pt>
    <dgm:pt modelId="{F62151B2-CC0C-4684-8FA0-4D93433495D3}" type="pres">
      <dgm:prSet presAssocID="{A67B3D50-C1B5-4CCE-8DFB-1EBC69B97EFA}" presName="pillarX" presStyleLbl="node1" presStyleIdx="4" presStyleCnt="5">
        <dgm:presLayoutVars>
          <dgm:bulletEnabled val="1"/>
        </dgm:presLayoutVars>
      </dgm:prSet>
      <dgm:spPr/>
    </dgm:pt>
    <dgm:pt modelId="{E9671070-D4C1-4305-A0B0-691DD0F6BF8B}" type="pres">
      <dgm:prSet presAssocID="{CDB9F741-999C-40A9-9D54-C74DE6DAD140}" presName="base" presStyleLbl="dkBgShp" presStyleIdx="1" presStyleCnt="2"/>
      <dgm:spPr/>
    </dgm:pt>
  </dgm:ptLst>
  <dgm:cxnLst>
    <dgm:cxn modelId="{4C5FC019-DC70-40A7-B194-6F07E7C7F340}" type="presOf" srcId="{7C0570EF-590D-4253-BB5F-2CD5C017699D}" destId="{940A5AFC-B6D5-47C6-9C71-37F15FDCD7B5}" srcOrd="0" destOrd="0" presId="urn:microsoft.com/office/officeart/2005/8/layout/hList3"/>
    <dgm:cxn modelId="{B5E82328-B896-4F2B-AE8D-33483988B245}" type="presOf" srcId="{2775FF63-3B09-4AE1-8743-F25FA7FB1634}" destId="{3165D56B-B1EF-475E-BB20-4649E59BF955}" srcOrd="0" destOrd="0" presId="urn:microsoft.com/office/officeart/2005/8/layout/hList3"/>
    <dgm:cxn modelId="{DA75D632-7A6A-46BB-A363-416C61550967}" type="presOf" srcId="{ACCFA929-94EA-417B-8B1F-9CB1F87FEA4F}" destId="{FCBDCC5D-3F9B-46ED-9495-D591B23109DE}" srcOrd="0" destOrd="0" presId="urn:microsoft.com/office/officeart/2005/8/layout/hList3"/>
    <dgm:cxn modelId="{60E0175E-55C8-4466-BE73-38783394A9E8}" type="presOf" srcId="{CDB9F741-999C-40A9-9D54-C74DE6DAD140}" destId="{55D76678-1B92-4BCA-B062-567B32CB3B05}" srcOrd="0" destOrd="0" presId="urn:microsoft.com/office/officeart/2005/8/layout/hList3"/>
    <dgm:cxn modelId="{F8435B47-D8C4-4A19-A4E8-6CCED2EBD5B2}" srcId="{CDB9F741-999C-40A9-9D54-C74DE6DAD140}" destId="{2775FF63-3B09-4AE1-8743-F25FA7FB1634}" srcOrd="0" destOrd="0" parTransId="{D3EACE8C-965A-4ED3-A4B3-B0FD659DDFBD}" sibTransId="{3E4A3675-0556-4D2E-8001-6DEA07488DBD}"/>
    <dgm:cxn modelId="{2E40594B-555B-4EEA-B8E2-D513D10D6D1E}" type="presOf" srcId="{68BE4F72-F9FA-4063-A000-DF147F3610BA}" destId="{D4210930-1DB0-4FD9-A801-A61862E9863B}" srcOrd="0" destOrd="0" presId="urn:microsoft.com/office/officeart/2005/8/layout/hList3"/>
    <dgm:cxn modelId="{210BE46D-C1E1-4AC8-A497-16AAE1731535}" type="presOf" srcId="{279E5B86-331B-43F1-82BF-15DFDC7D5D38}" destId="{BB117177-CC2A-4EE3-8BC2-4C3DDE8FB374}" srcOrd="0" destOrd="0" presId="urn:microsoft.com/office/officeart/2005/8/layout/hList3"/>
    <dgm:cxn modelId="{69F1E470-D3ED-4A83-8E90-89F6CE978500}" srcId="{CDB9F741-999C-40A9-9D54-C74DE6DAD140}" destId="{A67B3D50-C1B5-4CCE-8DFB-1EBC69B97EFA}" srcOrd="4" destOrd="0" parTransId="{79381871-AA22-4CB0-88F7-7DA4EA1A2BBC}" sibTransId="{0BA33B33-F6FA-405E-84B4-5009E69D96C5}"/>
    <dgm:cxn modelId="{D4DC0479-E29D-471C-AF5D-2F68C227EFC1}" srcId="{CDB9F741-999C-40A9-9D54-C74DE6DAD140}" destId="{7C0570EF-590D-4253-BB5F-2CD5C017699D}" srcOrd="2" destOrd="0" parTransId="{BA6C454B-30FB-471A-A9B2-72D38E9A9B32}" sibTransId="{6AD59EEE-4AD7-486B-A2F6-7AB892E54553}"/>
    <dgm:cxn modelId="{97AD239E-360B-45B6-A449-26B781132D69}" type="presOf" srcId="{A67B3D50-C1B5-4CCE-8DFB-1EBC69B97EFA}" destId="{F62151B2-CC0C-4684-8FA0-4D93433495D3}" srcOrd="0" destOrd="0" presId="urn:microsoft.com/office/officeart/2005/8/layout/hList3"/>
    <dgm:cxn modelId="{C5966AC2-19E9-4337-A909-8C61604B0EBB}" srcId="{68BE4F72-F9FA-4063-A000-DF147F3610BA}" destId="{CDB9F741-999C-40A9-9D54-C74DE6DAD140}" srcOrd="0" destOrd="0" parTransId="{719282C1-8AC5-4A1D-9594-2D4C1F0D7BD6}" sibTransId="{5EA5AA55-8A55-46F9-BCA7-F8D0B9FEFFF9}"/>
    <dgm:cxn modelId="{F74526DD-E081-4690-BDB3-C03117BF152D}" srcId="{CDB9F741-999C-40A9-9D54-C74DE6DAD140}" destId="{ACCFA929-94EA-417B-8B1F-9CB1F87FEA4F}" srcOrd="1" destOrd="0" parTransId="{4433F65F-9521-41E7-A1A5-393295F324BF}" sibTransId="{8C044711-B130-4728-B236-3228FEE1D95D}"/>
    <dgm:cxn modelId="{7D0E74DE-781C-44BB-9C4B-D6CCE2F4219A}" srcId="{CDB9F741-999C-40A9-9D54-C74DE6DAD140}" destId="{279E5B86-331B-43F1-82BF-15DFDC7D5D38}" srcOrd="3" destOrd="0" parTransId="{86A00A28-75B4-4847-9CD3-19FD9A21A63A}" sibTransId="{D5E40496-4538-4F9F-A5A9-900094697E5E}"/>
    <dgm:cxn modelId="{8FD1CEA6-D19B-43A5-BE0A-63985102975F}" type="presParOf" srcId="{D4210930-1DB0-4FD9-A801-A61862E9863B}" destId="{55D76678-1B92-4BCA-B062-567B32CB3B05}" srcOrd="0" destOrd="0" presId="urn:microsoft.com/office/officeart/2005/8/layout/hList3"/>
    <dgm:cxn modelId="{95E73B14-A1AD-444D-93FC-1C019959F361}" type="presParOf" srcId="{D4210930-1DB0-4FD9-A801-A61862E9863B}" destId="{BE2CD007-7D7D-440D-8B42-69FF4191DFD9}" srcOrd="1" destOrd="0" presId="urn:microsoft.com/office/officeart/2005/8/layout/hList3"/>
    <dgm:cxn modelId="{B205BBB7-A880-4628-9AC4-D6305BA11429}" type="presParOf" srcId="{BE2CD007-7D7D-440D-8B42-69FF4191DFD9}" destId="{3165D56B-B1EF-475E-BB20-4649E59BF955}" srcOrd="0" destOrd="0" presId="urn:microsoft.com/office/officeart/2005/8/layout/hList3"/>
    <dgm:cxn modelId="{AA07C6A1-51CD-451C-8B38-543AAB9FF823}" type="presParOf" srcId="{BE2CD007-7D7D-440D-8B42-69FF4191DFD9}" destId="{FCBDCC5D-3F9B-46ED-9495-D591B23109DE}" srcOrd="1" destOrd="0" presId="urn:microsoft.com/office/officeart/2005/8/layout/hList3"/>
    <dgm:cxn modelId="{8F2F2532-13C3-41BD-A4AE-6DE5E0B8E84D}" type="presParOf" srcId="{BE2CD007-7D7D-440D-8B42-69FF4191DFD9}" destId="{940A5AFC-B6D5-47C6-9C71-37F15FDCD7B5}" srcOrd="2" destOrd="0" presId="urn:microsoft.com/office/officeart/2005/8/layout/hList3"/>
    <dgm:cxn modelId="{CEED1B66-E58E-4C28-A966-3E770467C44D}" type="presParOf" srcId="{BE2CD007-7D7D-440D-8B42-69FF4191DFD9}" destId="{BB117177-CC2A-4EE3-8BC2-4C3DDE8FB374}" srcOrd="3" destOrd="0" presId="urn:microsoft.com/office/officeart/2005/8/layout/hList3"/>
    <dgm:cxn modelId="{2A5FF993-277C-4CCC-98BD-F892B235FF7B}" type="presParOf" srcId="{BE2CD007-7D7D-440D-8B42-69FF4191DFD9}" destId="{F62151B2-CC0C-4684-8FA0-4D93433495D3}" srcOrd="4" destOrd="0" presId="urn:microsoft.com/office/officeart/2005/8/layout/hList3"/>
    <dgm:cxn modelId="{4B0CA612-8C55-4A4A-B47A-20C1EC339AA4}" type="presParOf" srcId="{D4210930-1DB0-4FD9-A801-A61862E9863B}" destId="{E9671070-D4C1-4305-A0B0-691DD0F6BF8B}"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ECA99-F232-476D-813B-DD7D6672CD91}" type="doc">
      <dgm:prSet loTypeId="urn:microsoft.com/office/officeart/2005/8/layout/chevron1" loCatId="process" qsTypeId="urn:microsoft.com/office/officeart/2005/8/quickstyle/simple1" qsCatId="simple" csTypeId="urn:microsoft.com/office/officeart/2005/8/colors/accent1_2" csCatId="accent1" phldr="1"/>
      <dgm:spPr/>
    </dgm:pt>
    <dgm:pt modelId="{F7CE9550-0FFF-49CA-9A65-DE497BAAD3FB}">
      <dgm:prSet phldrT="[Text]"/>
      <dgm:spPr/>
      <dgm:t>
        <a:bodyPr/>
        <a:lstStyle/>
        <a:p>
          <a:r>
            <a:rPr lang="en-GB" dirty="0"/>
            <a:t>We engage with content that makes us angry or laugh</a:t>
          </a:r>
        </a:p>
      </dgm:t>
    </dgm:pt>
    <dgm:pt modelId="{465461C9-8AF7-4A95-96F6-0EB2367FA0DC}" type="parTrans" cxnId="{1F26F7AA-DA7F-47B4-90D5-7B59CD7BB49B}">
      <dgm:prSet/>
      <dgm:spPr/>
      <dgm:t>
        <a:bodyPr/>
        <a:lstStyle/>
        <a:p>
          <a:endParaRPr lang="en-GB"/>
        </a:p>
      </dgm:t>
    </dgm:pt>
    <dgm:pt modelId="{727CE0CC-AA22-4374-ADDB-0B7E94C88C0C}" type="sibTrans" cxnId="{1F26F7AA-DA7F-47B4-90D5-7B59CD7BB49B}">
      <dgm:prSet/>
      <dgm:spPr/>
      <dgm:t>
        <a:bodyPr/>
        <a:lstStyle/>
        <a:p>
          <a:endParaRPr lang="en-GB"/>
        </a:p>
      </dgm:t>
    </dgm:pt>
    <dgm:pt modelId="{40448990-F7CD-46B1-865F-1D27587DE379}">
      <dgm:prSet phldrT="[Text]"/>
      <dgm:spPr/>
      <dgm:t>
        <a:bodyPr/>
        <a:lstStyle/>
        <a:p>
          <a:r>
            <a:rPr lang="en-GB" dirty="0"/>
            <a:t>The social media companies get more data on what we are like</a:t>
          </a:r>
        </a:p>
      </dgm:t>
    </dgm:pt>
    <dgm:pt modelId="{4D6145CB-2C4B-4224-9A05-54092CD3DFF0}" type="parTrans" cxnId="{2756D8B1-0149-4338-99F4-1C530EB1EAA9}">
      <dgm:prSet/>
      <dgm:spPr/>
      <dgm:t>
        <a:bodyPr/>
        <a:lstStyle/>
        <a:p>
          <a:endParaRPr lang="en-GB"/>
        </a:p>
      </dgm:t>
    </dgm:pt>
    <dgm:pt modelId="{55A7957E-3570-47FF-AC31-4279D7E72CF7}" type="sibTrans" cxnId="{2756D8B1-0149-4338-99F4-1C530EB1EAA9}">
      <dgm:prSet/>
      <dgm:spPr/>
      <dgm:t>
        <a:bodyPr/>
        <a:lstStyle/>
        <a:p>
          <a:endParaRPr lang="en-GB"/>
        </a:p>
      </dgm:t>
    </dgm:pt>
    <dgm:pt modelId="{385E9696-A22B-46FD-9C8F-A22DD473494C}">
      <dgm:prSet phldrT="[Text]"/>
      <dgm:spPr/>
      <dgm:t>
        <a:bodyPr/>
        <a:lstStyle/>
        <a:p>
          <a:r>
            <a:rPr lang="en-GB" dirty="0"/>
            <a:t>This goes to the advertisers and they can target us more</a:t>
          </a:r>
        </a:p>
      </dgm:t>
    </dgm:pt>
    <dgm:pt modelId="{2820013F-C513-4332-BE45-04D1F6143B5F}" type="parTrans" cxnId="{09B585C1-B098-4702-AFC8-3C821FD5F745}">
      <dgm:prSet/>
      <dgm:spPr/>
      <dgm:t>
        <a:bodyPr/>
        <a:lstStyle/>
        <a:p>
          <a:endParaRPr lang="en-GB"/>
        </a:p>
      </dgm:t>
    </dgm:pt>
    <dgm:pt modelId="{A6277384-C0F3-42DD-8F91-E4E43DA90DD4}" type="sibTrans" cxnId="{09B585C1-B098-4702-AFC8-3C821FD5F745}">
      <dgm:prSet/>
      <dgm:spPr/>
      <dgm:t>
        <a:bodyPr/>
        <a:lstStyle/>
        <a:p>
          <a:endParaRPr lang="en-GB"/>
        </a:p>
      </dgm:t>
    </dgm:pt>
    <dgm:pt modelId="{A68D270F-5524-49A1-982A-AA33F7323828}">
      <dgm:prSet/>
      <dgm:spPr/>
      <dgm:t>
        <a:bodyPr/>
        <a:lstStyle/>
        <a:p>
          <a:r>
            <a:rPr lang="en-GB" dirty="0"/>
            <a:t>The social media companies make more money</a:t>
          </a:r>
        </a:p>
      </dgm:t>
    </dgm:pt>
    <dgm:pt modelId="{CFE6A95A-D196-49CB-854C-8AABD555025B}" type="parTrans" cxnId="{5DCF084C-7612-4323-A7A8-8D70C2EA8072}">
      <dgm:prSet/>
      <dgm:spPr/>
      <dgm:t>
        <a:bodyPr/>
        <a:lstStyle/>
        <a:p>
          <a:endParaRPr lang="en-GB"/>
        </a:p>
      </dgm:t>
    </dgm:pt>
    <dgm:pt modelId="{4E75D5DA-0896-47ED-9E3D-3FF9CAE6C9B8}" type="sibTrans" cxnId="{5DCF084C-7612-4323-A7A8-8D70C2EA8072}">
      <dgm:prSet/>
      <dgm:spPr/>
      <dgm:t>
        <a:bodyPr/>
        <a:lstStyle/>
        <a:p>
          <a:endParaRPr lang="en-GB"/>
        </a:p>
      </dgm:t>
    </dgm:pt>
    <dgm:pt modelId="{89B90221-2FFE-4DAC-8500-02F4D969898D}" type="pres">
      <dgm:prSet presAssocID="{E1EECA99-F232-476D-813B-DD7D6672CD91}" presName="Name0" presStyleCnt="0">
        <dgm:presLayoutVars>
          <dgm:dir/>
          <dgm:animLvl val="lvl"/>
          <dgm:resizeHandles val="exact"/>
        </dgm:presLayoutVars>
      </dgm:prSet>
      <dgm:spPr/>
    </dgm:pt>
    <dgm:pt modelId="{94ECD192-22E2-433B-84C5-AE958F566616}" type="pres">
      <dgm:prSet presAssocID="{F7CE9550-0FFF-49CA-9A65-DE497BAAD3FB}" presName="parTxOnly" presStyleLbl="node1" presStyleIdx="0" presStyleCnt="4">
        <dgm:presLayoutVars>
          <dgm:chMax val="0"/>
          <dgm:chPref val="0"/>
          <dgm:bulletEnabled val="1"/>
        </dgm:presLayoutVars>
      </dgm:prSet>
      <dgm:spPr/>
    </dgm:pt>
    <dgm:pt modelId="{D4AC59D4-4938-4CA9-B2DE-D008176D5188}" type="pres">
      <dgm:prSet presAssocID="{727CE0CC-AA22-4374-ADDB-0B7E94C88C0C}" presName="parTxOnlySpace" presStyleCnt="0"/>
      <dgm:spPr/>
    </dgm:pt>
    <dgm:pt modelId="{3168DF42-E210-48C6-A5C4-DD73163BC126}" type="pres">
      <dgm:prSet presAssocID="{40448990-F7CD-46B1-865F-1D27587DE379}" presName="parTxOnly" presStyleLbl="node1" presStyleIdx="1" presStyleCnt="4">
        <dgm:presLayoutVars>
          <dgm:chMax val="0"/>
          <dgm:chPref val="0"/>
          <dgm:bulletEnabled val="1"/>
        </dgm:presLayoutVars>
      </dgm:prSet>
      <dgm:spPr/>
    </dgm:pt>
    <dgm:pt modelId="{7B2E35AE-B856-4DEA-901F-B5C645D76497}" type="pres">
      <dgm:prSet presAssocID="{55A7957E-3570-47FF-AC31-4279D7E72CF7}" presName="parTxOnlySpace" presStyleCnt="0"/>
      <dgm:spPr/>
    </dgm:pt>
    <dgm:pt modelId="{01154BD6-32DA-44C3-8601-CF8DAFFCD37E}" type="pres">
      <dgm:prSet presAssocID="{385E9696-A22B-46FD-9C8F-A22DD473494C}" presName="parTxOnly" presStyleLbl="node1" presStyleIdx="2" presStyleCnt="4">
        <dgm:presLayoutVars>
          <dgm:chMax val="0"/>
          <dgm:chPref val="0"/>
          <dgm:bulletEnabled val="1"/>
        </dgm:presLayoutVars>
      </dgm:prSet>
      <dgm:spPr/>
    </dgm:pt>
    <dgm:pt modelId="{427CD6D9-6B14-43D5-9DED-1AE7B0EE4A6C}" type="pres">
      <dgm:prSet presAssocID="{A6277384-C0F3-42DD-8F91-E4E43DA90DD4}" presName="parTxOnlySpace" presStyleCnt="0"/>
      <dgm:spPr/>
    </dgm:pt>
    <dgm:pt modelId="{2EF89FB9-D730-49CD-8358-2D74D62F87E0}" type="pres">
      <dgm:prSet presAssocID="{A68D270F-5524-49A1-982A-AA33F7323828}" presName="parTxOnly" presStyleLbl="node1" presStyleIdx="3" presStyleCnt="4">
        <dgm:presLayoutVars>
          <dgm:chMax val="0"/>
          <dgm:chPref val="0"/>
          <dgm:bulletEnabled val="1"/>
        </dgm:presLayoutVars>
      </dgm:prSet>
      <dgm:spPr/>
    </dgm:pt>
  </dgm:ptLst>
  <dgm:cxnLst>
    <dgm:cxn modelId="{86ED941A-4AE7-4F41-9351-2107097A3474}" type="presOf" srcId="{E1EECA99-F232-476D-813B-DD7D6672CD91}" destId="{89B90221-2FFE-4DAC-8500-02F4D969898D}" srcOrd="0" destOrd="0" presId="urn:microsoft.com/office/officeart/2005/8/layout/chevron1"/>
    <dgm:cxn modelId="{4F79AC67-FD7E-4D8D-B33D-1CFFBF313268}" type="presOf" srcId="{385E9696-A22B-46FD-9C8F-A22DD473494C}" destId="{01154BD6-32DA-44C3-8601-CF8DAFFCD37E}" srcOrd="0" destOrd="0" presId="urn:microsoft.com/office/officeart/2005/8/layout/chevron1"/>
    <dgm:cxn modelId="{5DCF084C-7612-4323-A7A8-8D70C2EA8072}" srcId="{E1EECA99-F232-476D-813B-DD7D6672CD91}" destId="{A68D270F-5524-49A1-982A-AA33F7323828}" srcOrd="3" destOrd="0" parTransId="{CFE6A95A-D196-49CB-854C-8AABD555025B}" sibTransId="{4E75D5DA-0896-47ED-9E3D-3FF9CAE6C9B8}"/>
    <dgm:cxn modelId="{3D9C179D-3750-46BC-85C0-B96E54991EFA}" type="presOf" srcId="{A68D270F-5524-49A1-982A-AA33F7323828}" destId="{2EF89FB9-D730-49CD-8358-2D74D62F87E0}" srcOrd="0" destOrd="0" presId="urn:microsoft.com/office/officeart/2005/8/layout/chevron1"/>
    <dgm:cxn modelId="{4272ACA6-F753-40D5-98A7-34D5AEF9FB22}" type="presOf" srcId="{40448990-F7CD-46B1-865F-1D27587DE379}" destId="{3168DF42-E210-48C6-A5C4-DD73163BC126}" srcOrd="0" destOrd="0" presId="urn:microsoft.com/office/officeart/2005/8/layout/chevron1"/>
    <dgm:cxn modelId="{1F26F7AA-DA7F-47B4-90D5-7B59CD7BB49B}" srcId="{E1EECA99-F232-476D-813B-DD7D6672CD91}" destId="{F7CE9550-0FFF-49CA-9A65-DE497BAAD3FB}" srcOrd="0" destOrd="0" parTransId="{465461C9-8AF7-4A95-96F6-0EB2367FA0DC}" sibTransId="{727CE0CC-AA22-4374-ADDB-0B7E94C88C0C}"/>
    <dgm:cxn modelId="{2756D8B1-0149-4338-99F4-1C530EB1EAA9}" srcId="{E1EECA99-F232-476D-813B-DD7D6672CD91}" destId="{40448990-F7CD-46B1-865F-1D27587DE379}" srcOrd="1" destOrd="0" parTransId="{4D6145CB-2C4B-4224-9A05-54092CD3DFF0}" sibTransId="{55A7957E-3570-47FF-AC31-4279D7E72CF7}"/>
    <dgm:cxn modelId="{09B585C1-B098-4702-AFC8-3C821FD5F745}" srcId="{E1EECA99-F232-476D-813B-DD7D6672CD91}" destId="{385E9696-A22B-46FD-9C8F-A22DD473494C}" srcOrd="2" destOrd="0" parTransId="{2820013F-C513-4332-BE45-04D1F6143B5F}" sibTransId="{A6277384-C0F3-42DD-8F91-E4E43DA90DD4}"/>
    <dgm:cxn modelId="{8C3711C9-B16F-4AEC-B103-E8CB846B1A9C}" type="presOf" srcId="{F7CE9550-0FFF-49CA-9A65-DE497BAAD3FB}" destId="{94ECD192-22E2-433B-84C5-AE958F566616}" srcOrd="0" destOrd="0" presId="urn:microsoft.com/office/officeart/2005/8/layout/chevron1"/>
    <dgm:cxn modelId="{CA3F96DA-8C1D-4E8E-8644-1C3C5B4EA567}" type="presParOf" srcId="{89B90221-2FFE-4DAC-8500-02F4D969898D}" destId="{94ECD192-22E2-433B-84C5-AE958F566616}" srcOrd="0" destOrd="0" presId="urn:microsoft.com/office/officeart/2005/8/layout/chevron1"/>
    <dgm:cxn modelId="{9AA3322E-4B87-4ED5-AE1B-C9F61AC86E2E}" type="presParOf" srcId="{89B90221-2FFE-4DAC-8500-02F4D969898D}" destId="{D4AC59D4-4938-4CA9-B2DE-D008176D5188}" srcOrd="1" destOrd="0" presId="urn:microsoft.com/office/officeart/2005/8/layout/chevron1"/>
    <dgm:cxn modelId="{0ED98C31-85A7-41FE-BC8C-D9DA1428BC71}" type="presParOf" srcId="{89B90221-2FFE-4DAC-8500-02F4D969898D}" destId="{3168DF42-E210-48C6-A5C4-DD73163BC126}" srcOrd="2" destOrd="0" presId="urn:microsoft.com/office/officeart/2005/8/layout/chevron1"/>
    <dgm:cxn modelId="{83E9DA17-7703-4883-9860-BD086CD94310}" type="presParOf" srcId="{89B90221-2FFE-4DAC-8500-02F4D969898D}" destId="{7B2E35AE-B856-4DEA-901F-B5C645D76497}" srcOrd="3" destOrd="0" presId="urn:microsoft.com/office/officeart/2005/8/layout/chevron1"/>
    <dgm:cxn modelId="{06BDA1BD-5F3B-4D7E-8D7A-B60884C9D743}" type="presParOf" srcId="{89B90221-2FFE-4DAC-8500-02F4D969898D}" destId="{01154BD6-32DA-44C3-8601-CF8DAFFCD37E}" srcOrd="4" destOrd="0" presId="urn:microsoft.com/office/officeart/2005/8/layout/chevron1"/>
    <dgm:cxn modelId="{2537FDCA-AFFB-4162-9DE4-3984716A590C}" type="presParOf" srcId="{89B90221-2FFE-4DAC-8500-02F4D969898D}" destId="{427CD6D9-6B14-43D5-9DED-1AE7B0EE4A6C}" srcOrd="5" destOrd="0" presId="urn:microsoft.com/office/officeart/2005/8/layout/chevron1"/>
    <dgm:cxn modelId="{25F8EFCF-E4CF-4E83-A4C3-A0F5C642C50A}" type="presParOf" srcId="{89B90221-2FFE-4DAC-8500-02F4D969898D}" destId="{2EF89FB9-D730-49CD-8358-2D74D62F87E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882DF-F03A-4A4C-A98B-2AA0180E01C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5FB412F1-C8C1-4E99-A7BB-31FDE562B0A3}">
      <dgm:prSet phldrT="[Text]"/>
      <dgm:spPr/>
      <dgm:t>
        <a:bodyPr/>
        <a:lstStyle/>
        <a:p>
          <a:r>
            <a:rPr lang="en-GB" dirty="0"/>
            <a:t>Set boundaries</a:t>
          </a:r>
        </a:p>
      </dgm:t>
    </dgm:pt>
    <dgm:pt modelId="{3C704814-966B-4819-8131-2EBF62AF30E0}" type="parTrans" cxnId="{31B2DF6C-E170-4EC0-B1C8-5567D6B79B36}">
      <dgm:prSet/>
      <dgm:spPr/>
      <dgm:t>
        <a:bodyPr/>
        <a:lstStyle/>
        <a:p>
          <a:endParaRPr lang="en-GB"/>
        </a:p>
      </dgm:t>
    </dgm:pt>
    <dgm:pt modelId="{429D4FD3-059D-4D15-A0DD-F42B2DC4CBE4}" type="sibTrans" cxnId="{31B2DF6C-E170-4EC0-B1C8-5567D6B79B36}">
      <dgm:prSet/>
      <dgm:spPr/>
      <dgm:t>
        <a:bodyPr/>
        <a:lstStyle/>
        <a:p>
          <a:endParaRPr lang="en-GB"/>
        </a:p>
      </dgm:t>
    </dgm:pt>
    <dgm:pt modelId="{5377E894-9771-47D1-8768-E99E49531128}">
      <dgm:prSet phldrT="[Text]"/>
      <dgm:spPr/>
      <dgm:t>
        <a:bodyPr/>
        <a:lstStyle/>
        <a:p>
          <a:r>
            <a:rPr lang="en-GB" b="1" dirty="0"/>
            <a:t>Reduce their intrusion into your life:</a:t>
          </a:r>
        </a:p>
        <a:p>
          <a:r>
            <a:rPr lang="en-GB" dirty="0"/>
            <a:t>1. Turn off notifications and badges.</a:t>
          </a:r>
        </a:p>
        <a:p>
          <a:r>
            <a:rPr lang="en-GB" dirty="0"/>
            <a:t>2. Set your device to grayscale to make it less visually stimulating and attractive.</a:t>
          </a:r>
        </a:p>
      </dgm:t>
    </dgm:pt>
    <dgm:pt modelId="{62BADFE5-713B-4CEE-B2BB-259D35E0E282}" type="parTrans" cxnId="{EDF1C88E-4D39-49C6-85FC-66D556826C12}">
      <dgm:prSet/>
      <dgm:spPr/>
      <dgm:t>
        <a:bodyPr/>
        <a:lstStyle/>
        <a:p>
          <a:endParaRPr lang="en-GB"/>
        </a:p>
      </dgm:t>
    </dgm:pt>
    <dgm:pt modelId="{8CE45622-9216-47D4-BB3E-D181307A70F3}" type="sibTrans" cxnId="{EDF1C88E-4D39-49C6-85FC-66D556826C12}">
      <dgm:prSet/>
      <dgm:spPr/>
      <dgm:t>
        <a:bodyPr/>
        <a:lstStyle/>
        <a:p>
          <a:endParaRPr lang="en-GB"/>
        </a:p>
      </dgm:t>
    </dgm:pt>
    <dgm:pt modelId="{4E595686-72DA-4CE3-8B33-C768B988018C}">
      <dgm:prSet phldrT="[Text]"/>
      <dgm:spPr/>
      <dgm:t>
        <a:bodyPr/>
        <a:lstStyle/>
        <a:p>
          <a:pPr algn="ctr"/>
          <a:r>
            <a:rPr lang="en-GB" b="1" dirty="0"/>
            <a:t>Reduce harmful APPS by:</a:t>
          </a:r>
        </a:p>
        <a:p>
          <a:pPr algn="ctr"/>
          <a:r>
            <a:rPr lang="en-GB" dirty="0"/>
            <a:t>1. Hiding them from your home screen</a:t>
          </a:r>
        </a:p>
        <a:p>
          <a:pPr algn="ctr"/>
          <a:r>
            <a:rPr lang="en-GB" dirty="0"/>
            <a:t>2. Unfollow accounts that are negatively impacting your health.</a:t>
          </a:r>
        </a:p>
        <a:p>
          <a:pPr algn="ctr"/>
          <a:endParaRPr lang="en-GB" dirty="0"/>
        </a:p>
        <a:p>
          <a:pPr algn="ctr"/>
          <a:endParaRPr lang="en-GB" dirty="0"/>
        </a:p>
      </dgm:t>
    </dgm:pt>
    <dgm:pt modelId="{FE499B3B-E4B3-4083-BDAB-10E53943FAA9}" type="parTrans" cxnId="{F35C40A1-1ACD-447A-803D-AA242866D126}">
      <dgm:prSet/>
      <dgm:spPr/>
      <dgm:t>
        <a:bodyPr/>
        <a:lstStyle/>
        <a:p>
          <a:endParaRPr lang="en-GB"/>
        </a:p>
      </dgm:t>
    </dgm:pt>
    <dgm:pt modelId="{07F24FA2-6E8A-42B4-BE28-A1D03E765F86}" type="sibTrans" cxnId="{F35C40A1-1ACD-447A-803D-AA242866D126}">
      <dgm:prSet/>
      <dgm:spPr/>
      <dgm:t>
        <a:bodyPr/>
        <a:lstStyle/>
        <a:p>
          <a:endParaRPr lang="en-GB"/>
        </a:p>
      </dgm:t>
    </dgm:pt>
    <dgm:pt modelId="{CB352F27-9368-4EFA-8C45-0AE9481D4782}">
      <dgm:prSet phldrT="[Text]"/>
      <dgm:spPr/>
      <dgm:t>
        <a:bodyPr/>
        <a:lstStyle/>
        <a:p>
          <a:r>
            <a:rPr lang="en-GB" b="1" dirty="0"/>
            <a:t>Eliminate those that make you angry by:</a:t>
          </a:r>
        </a:p>
        <a:p>
          <a:r>
            <a:rPr lang="en-GB" dirty="0"/>
            <a:t>1. Unfollow rage bait voices</a:t>
          </a:r>
        </a:p>
        <a:p>
          <a:r>
            <a:rPr lang="en-GB" dirty="0"/>
            <a:t>2. Follos positive news sources instead.</a:t>
          </a:r>
        </a:p>
        <a:p>
          <a:endParaRPr lang="en-GB" dirty="0"/>
        </a:p>
        <a:p>
          <a:endParaRPr lang="en-GB" dirty="0"/>
        </a:p>
        <a:p>
          <a:endParaRPr lang="en-GB" dirty="0"/>
        </a:p>
      </dgm:t>
    </dgm:pt>
    <dgm:pt modelId="{100F4139-336D-4FD3-87E8-EDB03A9AC347}" type="parTrans" cxnId="{D34819F8-42D6-403F-B496-079E58C65D08}">
      <dgm:prSet/>
      <dgm:spPr/>
      <dgm:t>
        <a:bodyPr/>
        <a:lstStyle/>
        <a:p>
          <a:endParaRPr lang="en-GB"/>
        </a:p>
      </dgm:t>
    </dgm:pt>
    <dgm:pt modelId="{005A8C21-914E-4CA1-81A3-B91B7E2D46E4}" type="sibTrans" cxnId="{D34819F8-42D6-403F-B496-079E58C65D08}">
      <dgm:prSet/>
      <dgm:spPr/>
      <dgm:t>
        <a:bodyPr/>
        <a:lstStyle/>
        <a:p>
          <a:endParaRPr lang="en-GB"/>
        </a:p>
      </dgm:t>
    </dgm:pt>
    <dgm:pt modelId="{6E7EB5D4-5ACB-40AA-9FA7-1BDEA8C30AA7}" type="pres">
      <dgm:prSet presAssocID="{6F2882DF-F03A-4A4C-A98B-2AA0180E01C2}" presName="composite" presStyleCnt="0">
        <dgm:presLayoutVars>
          <dgm:chMax val="1"/>
          <dgm:dir/>
          <dgm:resizeHandles val="exact"/>
        </dgm:presLayoutVars>
      </dgm:prSet>
      <dgm:spPr/>
    </dgm:pt>
    <dgm:pt modelId="{814AE704-5A89-4F25-A587-B8959D945D6C}" type="pres">
      <dgm:prSet presAssocID="{5FB412F1-C8C1-4E99-A7BB-31FDE562B0A3}" presName="roof" presStyleLbl="dkBgShp" presStyleIdx="0" presStyleCnt="2"/>
      <dgm:spPr/>
    </dgm:pt>
    <dgm:pt modelId="{E1C81D27-54A4-4235-BE10-2BA54CCE928A}" type="pres">
      <dgm:prSet presAssocID="{5FB412F1-C8C1-4E99-A7BB-31FDE562B0A3}" presName="pillars" presStyleCnt="0"/>
      <dgm:spPr/>
    </dgm:pt>
    <dgm:pt modelId="{D4AF4A22-0E17-4CD2-8407-FAE7CDB83D3A}" type="pres">
      <dgm:prSet presAssocID="{5FB412F1-C8C1-4E99-A7BB-31FDE562B0A3}" presName="pillar1" presStyleLbl="node1" presStyleIdx="0" presStyleCnt="3">
        <dgm:presLayoutVars>
          <dgm:bulletEnabled val="1"/>
        </dgm:presLayoutVars>
      </dgm:prSet>
      <dgm:spPr/>
    </dgm:pt>
    <dgm:pt modelId="{6B9938E4-C358-45EE-98CD-E7DA4C01EFD8}" type="pres">
      <dgm:prSet presAssocID="{4E595686-72DA-4CE3-8B33-C768B988018C}" presName="pillarX" presStyleLbl="node1" presStyleIdx="1" presStyleCnt="3">
        <dgm:presLayoutVars>
          <dgm:bulletEnabled val="1"/>
        </dgm:presLayoutVars>
      </dgm:prSet>
      <dgm:spPr/>
    </dgm:pt>
    <dgm:pt modelId="{E7FC95A8-5F00-47ED-98CB-0466A2776187}" type="pres">
      <dgm:prSet presAssocID="{CB352F27-9368-4EFA-8C45-0AE9481D4782}" presName="pillarX" presStyleLbl="node1" presStyleIdx="2" presStyleCnt="3">
        <dgm:presLayoutVars>
          <dgm:bulletEnabled val="1"/>
        </dgm:presLayoutVars>
      </dgm:prSet>
      <dgm:spPr/>
    </dgm:pt>
    <dgm:pt modelId="{5765A80C-FD5A-47C4-A8EB-A4D8D28F4C1B}" type="pres">
      <dgm:prSet presAssocID="{5FB412F1-C8C1-4E99-A7BB-31FDE562B0A3}" presName="base" presStyleLbl="dkBgShp" presStyleIdx="1" presStyleCnt="2"/>
      <dgm:spPr/>
    </dgm:pt>
  </dgm:ptLst>
  <dgm:cxnLst>
    <dgm:cxn modelId="{D4DF4932-B7D1-426B-8F60-AA9B90B650FC}" type="presOf" srcId="{CB352F27-9368-4EFA-8C45-0AE9481D4782}" destId="{E7FC95A8-5F00-47ED-98CB-0466A2776187}" srcOrd="0" destOrd="0" presId="urn:microsoft.com/office/officeart/2005/8/layout/hList3"/>
    <dgm:cxn modelId="{31B2DF6C-E170-4EC0-B1C8-5567D6B79B36}" srcId="{6F2882DF-F03A-4A4C-A98B-2AA0180E01C2}" destId="{5FB412F1-C8C1-4E99-A7BB-31FDE562B0A3}" srcOrd="0" destOrd="0" parTransId="{3C704814-966B-4819-8131-2EBF62AF30E0}" sibTransId="{429D4FD3-059D-4D15-A0DD-F42B2DC4CBE4}"/>
    <dgm:cxn modelId="{29F2B970-333A-4502-9578-758B2237BC39}" type="presOf" srcId="{5FB412F1-C8C1-4E99-A7BB-31FDE562B0A3}" destId="{814AE704-5A89-4F25-A587-B8959D945D6C}" srcOrd="0" destOrd="0" presId="urn:microsoft.com/office/officeart/2005/8/layout/hList3"/>
    <dgm:cxn modelId="{A72CDB59-94C0-4939-8F13-B331B269F85E}" type="presOf" srcId="{6F2882DF-F03A-4A4C-A98B-2AA0180E01C2}" destId="{6E7EB5D4-5ACB-40AA-9FA7-1BDEA8C30AA7}" srcOrd="0" destOrd="0" presId="urn:microsoft.com/office/officeart/2005/8/layout/hList3"/>
    <dgm:cxn modelId="{EDF1C88E-4D39-49C6-85FC-66D556826C12}" srcId="{5FB412F1-C8C1-4E99-A7BB-31FDE562B0A3}" destId="{5377E894-9771-47D1-8768-E99E49531128}" srcOrd="0" destOrd="0" parTransId="{62BADFE5-713B-4CEE-B2BB-259D35E0E282}" sibTransId="{8CE45622-9216-47D4-BB3E-D181307A70F3}"/>
    <dgm:cxn modelId="{2C827592-057D-47A8-BC25-1BC415E9A77B}" type="presOf" srcId="{5377E894-9771-47D1-8768-E99E49531128}" destId="{D4AF4A22-0E17-4CD2-8407-FAE7CDB83D3A}" srcOrd="0" destOrd="0" presId="urn:microsoft.com/office/officeart/2005/8/layout/hList3"/>
    <dgm:cxn modelId="{F35C40A1-1ACD-447A-803D-AA242866D126}" srcId="{5FB412F1-C8C1-4E99-A7BB-31FDE562B0A3}" destId="{4E595686-72DA-4CE3-8B33-C768B988018C}" srcOrd="1" destOrd="0" parTransId="{FE499B3B-E4B3-4083-BDAB-10E53943FAA9}" sibTransId="{07F24FA2-6E8A-42B4-BE28-A1D03E765F86}"/>
    <dgm:cxn modelId="{D34819F8-42D6-403F-B496-079E58C65D08}" srcId="{5FB412F1-C8C1-4E99-A7BB-31FDE562B0A3}" destId="{CB352F27-9368-4EFA-8C45-0AE9481D4782}" srcOrd="2" destOrd="0" parTransId="{100F4139-336D-4FD3-87E8-EDB03A9AC347}" sibTransId="{005A8C21-914E-4CA1-81A3-B91B7E2D46E4}"/>
    <dgm:cxn modelId="{5A6439FD-6ECD-4362-84D1-ED448B0B6BED}" type="presOf" srcId="{4E595686-72DA-4CE3-8B33-C768B988018C}" destId="{6B9938E4-C358-45EE-98CD-E7DA4C01EFD8}" srcOrd="0" destOrd="0" presId="urn:microsoft.com/office/officeart/2005/8/layout/hList3"/>
    <dgm:cxn modelId="{F9E63A5E-642D-438E-A4CD-AA66F4AEAFAB}" type="presParOf" srcId="{6E7EB5D4-5ACB-40AA-9FA7-1BDEA8C30AA7}" destId="{814AE704-5A89-4F25-A587-B8959D945D6C}" srcOrd="0" destOrd="0" presId="urn:microsoft.com/office/officeart/2005/8/layout/hList3"/>
    <dgm:cxn modelId="{4A1D4C34-2E64-41F5-948B-4E788D152CA5}" type="presParOf" srcId="{6E7EB5D4-5ACB-40AA-9FA7-1BDEA8C30AA7}" destId="{E1C81D27-54A4-4235-BE10-2BA54CCE928A}" srcOrd="1" destOrd="0" presId="urn:microsoft.com/office/officeart/2005/8/layout/hList3"/>
    <dgm:cxn modelId="{799CACB9-AD7D-4861-9F09-52C7DD7933E8}" type="presParOf" srcId="{E1C81D27-54A4-4235-BE10-2BA54CCE928A}" destId="{D4AF4A22-0E17-4CD2-8407-FAE7CDB83D3A}" srcOrd="0" destOrd="0" presId="urn:microsoft.com/office/officeart/2005/8/layout/hList3"/>
    <dgm:cxn modelId="{7E498D20-DCD6-4BF2-8AF5-474E7AFCC9C9}" type="presParOf" srcId="{E1C81D27-54A4-4235-BE10-2BA54CCE928A}" destId="{6B9938E4-C358-45EE-98CD-E7DA4C01EFD8}" srcOrd="1" destOrd="0" presId="urn:microsoft.com/office/officeart/2005/8/layout/hList3"/>
    <dgm:cxn modelId="{37A46448-4C50-49D2-AA29-B03970356CDA}" type="presParOf" srcId="{E1C81D27-54A4-4235-BE10-2BA54CCE928A}" destId="{E7FC95A8-5F00-47ED-98CB-0466A2776187}" srcOrd="2" destOrd="0" presId="urn:microsoft.com/office/officeart/2005/8/layout/hList3"/>
    <dgm:cxn modelId="{7F132F21-957B-4DF5-9B2D-D9F72E8DC6DD}" type="presParOf" srcId="{6E7EB5D4-5ACB-40AA-9FA7-1BDEA8C30AA7}" destId="{5765A80C-FD5A-47C4-A8EB-A4D8D28F4C1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76678-1B92-4BCA-B062-567B32CB3B05}">
      <dsp:nvSpPr>
        <dsp:cNvPr id="0" name=""/>
        <dsp:cNvSpPr/>
      </dsp:nvSpPr>
      <dsp:spPr>
        <a:xfrm>
          <a:off x="0" y="0"/>
          <a:ext cx="9448799" cy="162814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Overarching principles</a:t>
          </a:r>
        </a:p>
        <a:p>
          <a:pPr marL="0" lvl="0" indent="0" algn="ctr" defTabSz="755650">
            <a:lnSpc>
              <a:spcPct val="90000"/>
            </a:lnSpc>
            <a:spcBef>
              <a:spcPct val="0"/>
            </a:spcBef>
            <a:spcAft>
              <a:spcPct val="35000"/>
            </a:spcAft>
            <a:buNone/>
          </a:pPr>
          <a:r>
            <a:rPr lang="en-GB" sz="1700" kern="1200" dirty="0"/>
            <a:t>Non-discrimination (Article 2)</a:t>
          </a:r>
        </a:p>
        <a:p>
          <a:pPr marL="0" lvl="0" indent="0" algn="ctr" defTabSz="755650">
            <a:lnSpc>
              <a:spcPct val="90000"/>
            </a:lnSpc>
            <a:spcBef>
              <a:spcPct val="0"/>
            </a:spcBef>
            <a:spcAft>
              <a:spcPct val="35000"/>
            </a:spcAft>
            <a:buNone/>
          </a:pPr>
          <a:r>
            <a:rPr lang="en-GB" sz="1700" kern="1200" dirty="0"/>
            <a:t>Best interests of the child (Article 3)</a:t>
          </a:r>
        </a:p>
        <a:p>
          <a:pPr marL="0" lvl="0" indent="0" algn="ctr" defTabSz="755650">
            <a:lnSpc>
              <a:spcPct val="90000"/>
            </a:lnSpc>
            <a:spcBef>
              <a:spcPct val="0"/>
            </a:spcBef>
            <a:spcAft>
              <a:spcPct val="35000"/>
            </a:spcAft>
            <a:buNone/>
          </a:pPr>
          <a:r>
            <a:rPr lang="en-GB" sz="1700" kern="1200" dirty="0"/>
            <a:t>Life, survival and development (Article 6)</a:t>
          </a:r>
        </a:p>
        <a:p>
          <a:pPr marL="0" lvl="0" indent="0" algn="ctr" defTabSz="755650">
            <a:lnSpc>
              <a:spcPct val="90000"/>
            </a:lnSpc>
            <a:spcBef>
              <a:spcPct val="0"/>
            </a:spcBef>
            <a:spcAft>
              <a:spcPct val="35000"/>
            </a:spcAft>
            <a:buNone/>
          </a:pPr>
          <a:r>
            <a:rPr lang="en-GB" sz="1700" kern="1200" dirty="0"/>
            <a:t>Children’s views are given full weight (Article 12)</a:t>
          </a:r>
        </a:p>
      </dsp:txBody>
      <dsp:txXfrm>
        <a:off x="0" y="0"/>
        <a:ext cx="9448799" cy="1628140"/>
      </dsp:txXfrm>
    </dsp:sp>
    <dsp:sp modelId="{3165D56B-B1EF-475E-BB20-4649E59BF955}">
      <dsp:nvSpPr>
        <dsp:cNvPr id="0" name=""/>
        <dsp:cNvSpPr/>
      </dsp:nvSpPr>
      <dsp:spPr>
        <a:xfrm>
          <a:off x="1153" y="1628140"/>
          <a:ext cx="1889298" cy="34190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Civil Rights and Freedoms</a:t>
          </a:r>
        </a:p>
      </dsp:txBody>
      <dsp:txXfrm>
        <a:off x="1153" y="1628140"/>
        <a:ext cx="1889298" cy="3419094"/>
      </dsp:txXfrm>
    </dsp:sp>
    <dsp:sp modelId="{FCBDCC5D-3F9B-46ED-9495-D591B23109DE}">
      <dsp:nvSpPr>
        <dsp:cNvPr id="0" name=""/>
        <dsp:cNvSpPr/>
      </dsp:nvSpPr>
      <dsp:spPr>
        <a:xfrm>
          <a:off x="1890452" y="1628140"/>
          <a:ext cx="1889298" cy="3419094"/>
        </a:xfrm>
        <a:prstGeom prst="rect">
          <a:avLst/>
        </a:prstGeom>
        <a:solidFill>
          <a:schemeClr val="accent3">
            <a:hueOff val="-2495830"/>
            <a:satOff val="21154"/>
            <a:lumOff val="21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Family Environment and Alternative Care</a:t>
          </a:r>
        </a:p>
      </dsp:txBody>
      <dsp:txXfrm>
        <a:off x="1890452" y="1628140"/>
        <a:ext cx="1889298" cy="3419094"/>
      </dsp:txXfrm>
    </dsp:sp>
    <dsp:sp modelId="{940A5AFC-B6D5-47C6-9C71-37F15FDCD7B5}">
      <dsp:nvSpPr>
        <dsp:cNvPr id="0" name=""/>
        <dsp:cNvSpPr/>
      </dsp:nvSpPr>
      <dsp:spPr>
        <a:xfrm>
          <a:off x="3779750" y="1628140"/>
          <a:ext cx="1889298" cy="3419094"/>
        </a:xfrm>
        <a:prstGeom prst="rect">
          <a:avLst/>
        </a:prstGeom>
        <a:solidFill>
          <a:schemeClr val="accent3">
            <a:hueOff val="-4991659"/>
            <a:satOff val="42307"/>
            <a:lumOff val="4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Health and Welfare</a:t>
          </a:r>
        </a:p>
      </dsp:txBody>
      <dsp:txXfrm>
        <a:off x="3779750" y="1628140"/>
        <a:ext cx="1889298" cy="3419094"/>
      </dsp:txXfrm>
    </dsp:sp>
    <dsp:sp modelId="{BB117177-CC2A-4EE3-8BC2-4C3DDE8FB374}">
      <dsp:nvSpPr>
        <dsp:cNvPr id="0" name=""/>
        <dsp:cNvSpPr/>
      </dsp:nvSpPr>
      <dsp:spPr>
        <a:xfrm>
          <a:off x="5669049" y="1628140"/>
          <a:ext cx="1889298" cy="3419094"/>
        </a:xfrm>
        <a:prstGeom prst="rect">
          <a:avLst/>
        </a:prstGeom>
        <a:solidFill>
          <a:schemeClr val="accent3">
            <a:hueOff val="-7487489"/>
            <a:satOff val="63461"/>
            <a:lumOff val="6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Education, Leisure and Culture</a:t>
          </a:r>
        </a:p>
      </dsp:txBody>
      <dsp:txXfrm>
        <a:off x="5669049" y="1628140"/>
        <a:ext cx="1889298" cy="3419094"/>
      </dsp:txXfrm>
    </dsp:sp>
    <dsp:sp modelId="{F62151B2-CC0C-4684-8FA0-4D93433495D3}">
      <dsp:nvSpPr>
        <dsp:cNvPr id="0" name=""/>
        <dsp:cNvSpPr/>
      </dsp:nvSpPr>
      <dsp:spPr>
        <a:xfrm>
          <a:off x="7558347" y="1628140"/>
          <a:ext cx="1889298" cy="3419094"/>
        </a:xfrm>
        <a:prstGeom prst="rect">
          <a:avLst/>
        </a:prstGeom>
        <a:solidFill>
          <a:schemeClr val="accent3">
            <a:hueOff val="-9983318"/>
            <a:satOff val="84615"/>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Special Protection Measures</a:t>
          </a:r>
        </a:p>
      </dsp:txBody>
      <dsp:txXfrm>
        <a:off x="7558347" y="1628140"/>
        <a:ext cx="1889298" cy="3419094"/>
      </dsp:txXfrm>
    </dsp:sp>
    <dsp:sp modelId="{E9671070-D4C1-4305-A0B0-691DD0F6BF8B}">
      <dsp:nvSpPr>
        <dsp:cNvPr id="0" name=""/>
        <dsp:cNvSpPr/>
      </dsp:nvSpPr>
      <dsp:spPr>
        <a:xfrm>
          <a:off x="0" y="5047234"/>
          <a:ext cx="9448799" cy="379899"/>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CD192-22E2-433B-84C5-AE958F566616}">
      <dsp:nvSpPr>
        <dsp:cNvPr id="0" name=""/>
        <dsp:cNvSpPr/>
      </dsp:nvSpPr>
      <dsp:spPr>
        <a:xfrm>
          <a:off x="4378" y="559119"/>
          <a:ext cx="2548984" cy="1019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We engage with content that makes us angry or laugh</a:t>
          </a:r>
        </a:p>
      </dsp:txBody>
      <dsp:txXfrm>
        <a:off x="514175" y="559119"/>
        <a:ext cx="1529391" cy="1019593"/>
      </dsp:txXfrm>
    </dsp:sp>
    <dsp:sp modelId="{3168DF42-E210-48C6-A5C4-DD73163BC126}">
      <dsp:nvSpPr>
        <dsp:cNvPr id="0" name=""/>
        <dsp:cNvSpPr/>
      </dsp:nvSpPr>
      <dsp:spPr>
        <a:xfrm>
          <a:off x="2298465" y="559119"/>
          <a:ext cx="2548984" cy="1019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The social media companies get more data on what we are like</a:t>
          </a:r>
        </a:p>
      </dsp:txBody>
      <dsp:txXfrm>
        <a:off x="2808262" y="559119"/>
        <a:ext cx="1529391" cy="1019593"/>
      </dsp:txXfrm>
    </dsp:sp>
    <dsp:sp modelId="{01154BD6-32DA-44C3-8601-CF8DAFFCD37E}">
      <dsp:nvSpPr>
        <dsp:cNvPr id="0" name=""/>
        <dsp:cNvSpPr/>
      </dsp:nvSpPr>
      <dsp:spPr>
        <a:xfrm>
          <a:off x="4592551" y="559119"/>
          <a:ext cx="2548984" cy="1019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This goes to the advertisers and they can target us more</a:t>
          </a:r>
        </a:p>
      </dsp:txBody>
      <dsp:txXfrm>
        <a:off x="5102348" y="559119"/>
        <a:ext cx="1529391" cy="1019593"/>
      </dsp:txXfrm>
    </dsp:sp>
    <dsp:sp modelId="{2EF89FB9-D730-49CD-8358-2D74D62F87E0}">
      <dsp:nvSpPr>
        <dsp:cNvPr id="0" name=""/>
        <dsp:cNvSpPr/>
      </dsp:nvSpPr>
      <dsp:spPr>
        <a:xfrm>
          <a:off x="6886637" y="559119"/>
          <a:ext cx="2548984" cy="1019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The social media companies make more money</a:t>
          </a:r>
        </a:p>
      </dsp:txBody>
      <dsp:txXfrm>
        <a:off x="7396434" y="559119"/>
        <a:ext cx="1529391" cy="1019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AE704-5A89-4F25-A587-B8959D945D6C}">
      <dsp:nvSpPr>
        <dsp:cNvPr id="0" name=""/>
        <dsp:cNvSpPr/>
      </dsp:nvSpPr>
      <dsp:spPr>
        <a:xfrm>
          <a:off x="0" y="0"/>
          <a:ext cx="8128000" cy="16256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Set boundaries</a:t>
          </a:r>
        </a:p>
      </dsp:txBody>
      <dsp:txXfrm>
        <a:off x="0" y="0"/>
        <a:ext cx="8128000" cy="1625600"/>
      </dsp:txXfrm>
    </dsp:sp>
    <dsp:sp modelId="{D4AF4A22-0E17-4CD2-8407-FAE7CDB83D3A}">
      <dsp:nvSpPr>
        <dsp:cNvPr id="0" name=""/>
        <dsp:cNvSpPr/>
      </dsp:nvSpPr>
      <dsp:spPr>
        <a:xfrm>
          <a:off x="3968" y="1625600"/>
          <a:ext cx="2706687" cy="341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Reduce their intrusion into your life:</a:t>
          </a:r>
        </a:p>
        <a:p>
          <a:pPr marL="0" lvl="0" indent="0" algn="ctr" defTabSz="889000">
            <a:lnSpc>
              <a:spcPct val="90000"/>
            </a:lnSpc>
            <a:spcBef>
              <a:spcPct val="0"/>
            </a:spcBef>
            <a:spcAft>
              <a:spcPct val="35000"/>
            </a:spcAft>
            <a:buNone/>
          </a:pPr>
          <a:r>
            <a:rPr lang="en-GB" sz="2000" kern="1200" dirty="0"/>
            <a:t>1. Turn off notifications and badges.</a:t>
          </a:r>
        </a:p>
        <a:p>
          <a:pPr marL="0" lvl="0" indent="0" algn="ctr" defTabSz="889000">
            <a:lnSpc>
              <a:spcPct val="90000"/>
            </a:lnSpc>
            <a:spcBef>
              <a:spcPct val="0"/>
            </a:spcBef>
            <a:spcAft>
              <a:spcPct val="35000"/>
            </a:spcAft>
            <a:buNone/>
          </a:pPr>
          <a:r>
            <a:rPr lang="en-GB" sz="2000" kern="1200" dirty="0"/>
            <a:t>2. Set your device to grayscale to make it less visually stimulating and attractive.</a:t>
          </a:r>
        </a:p>
      </dsp:txBody>
      <dsp:txXfrm>
        <a:off x="3968" y="1625600"/>
        <a:ext cx="2706687" cy="3413760"/>
      </dsp:txXfrm>
    </dsp:sp>
    <dsp:sp modelId="{6B9938E4-C358-45EE-98CD-E7DA4C01EFD8}">
      <dsp:nvSpPr>
        <dsp:cNvPr id="0" name=""/>
        <dsp:cNvSpPr/>
      </dsp:nvSpPr>
      <dsp:spPr>
        <a:xfrm>
          <a:off x="2710656" y="1625600"/>
          <a:ext cx="2706687" cy="341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Reduce harmful APPS by:</a:t>
          </a:r>
        </a:p>
        <a:p>
          <a:pPr marL="0" lvl="0" indent="0" algn="ctr" defTabSz="889000">
            <a:lnSpc>
              <a:spcPct val="90000"/>
            </a:lnSpc>
            <a:spcBef>
              <a:spcPct val="0"/>
            </a:spcBef>
            <a:spcAft>
              <a:spcPct val="35000"/>
            </a:spcAft>
            <a:buNone/>
          </a:pPr>
          <a:r>
            <a:rPr lang="en-GB" sz="2000" kern="1200" dirty="0"/>
            <a:t>1. Hiding them from your home screen</a:t>
          </a:r>
        </a:p>
        <a:p>
          <a:pPr marL="0" lvl="0" indent="0" algn="ctr" defTabSz="889000">
            <a:lnSpc>
              <a:spcPct val="90000"/>
            </a:lnSpc>
            <a:spcBef>
              <a:spcPct val="0"/>
            </a:spcBef>
            <a:spcAft>
              <a:spcPct val="35000"/>
            </a:spcAft>
            <a:buNone/>
          </a:pPr>
          <a:r>
            <a:rPr lang="en-GB" sz="2000" kern="1200" dirty="0"/>
            <a:t>2. Unfollow accounts that are negatively impacting your health.</a:t>
          </a:r>
        </a:p>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dsp:txBody>
      <dsp:txXfrm>
        <a:off x="2710656" y="1625600"/>
        <a:ext cx="2706687" cy="3413760"/>
      </dsp:txXfrm>
    </dsp:sp>
    <dsp:sp modelId="{E7FC95A8-5F00-47ED-98CB-0466A2776187}">
      <dsp:nvSpPr>
        <dsp:cNvPr id="0" name=""/>
        <dsp:cNvSpPr/>
      </dsp:nvSpPr>
      <dsp:spPr>
        <a:xfrm>
          <a:off x="5417343" y="1625600"/>
          <a:ext cx="2706687" cy="341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Eliminate those that make you angry by:</a:t>
          </a:r>
        </a:p>
        <a:p>
          <a:pPr marL="0" lvl="0" indent="0" algn="ctr" defTabSz="889000">
            <a:lnSpc>
              <a:spcPct val="90000"/>
            </a:lnSpc>
            <a:spcBef>
              <a:spcPct val="0"/>
            </a:spcBef>
            <a:spcAft>
              <a:spcPct val="35000"/>
            </a:spcAft>
            <a:buNone/>
          </a:pPr>
          <a:r>
            <a:rPr lang="en-GB" sz="2000" kern="1200" dirty="0"/>
            <a:t>1. Unfollow rage bait voices</a:t>
          </a:r>
        </a:p>
        <a:p>
          <a:pPr marL="0" lvl="0" indent="0" algn="ctr" defTabSz="889000">
            <a:lnSpc>
              <a:spcPct val="90000"/>
            </a:lnSpc>
            <a:spcBef>
              <a:spcPct val="0"/>
            </a:spcBef>
            <a:spcAft>
              <a:spcPct val="35000"/>
            </a:spcAft>
            <a:buNone/>
          </a:pPr>
          <a:r>
            <a:rPr lang="en-GB" sz="2000" kern="1200" dirty="0"/>
            <a:t>2. Follos positive news sources instead.</a:t>
          </a:r>
        </a:p>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dsp:txBody>
      <dsp:txXfrm>
        <a:off x="5417343" y="1625600"/>
        <a:ext cx="2706687" cy="3413760"/>
      </dsp:txXfrm>
    </dsp:sp>
    <dsp:sp modelId="{5765A80C-FD5A-47C4-A8EB-A4D8D28F4C1B}">
      <dsp:nvSpPr>
        <dsp:cNvPr id="0" name=""/>
        <dsp:cNvSpPr/>
      </dsp:nvSpPr>
      <dsp:spPr>
        <a:xfrm>
          <a:off x="0" y="5039360"/>
          <a:ext cx="8128000" cy="3793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E38FE-E916-4AEC-8A7D-755A3F861A29}"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3A8FA-0D03-4627-A7FF-0CAB57C9252F}" type="slidenum">
              <a:rPr lang="en-GB" smtClean="0"/>
              <a:t>‹#›</a:t>
            </a:fld>
            <a:endParaRPr lang="en-GB"/>
          </a:p>
        </p:txBody>
      </p:sp>
    </p:spTree>
    <p:extLst>
      <p:ext uri="{BB962C8B-B14F-4D97-AF65-F5344CB8AC3E}">
        <p14:creationId xmlns:p14="http://schemas.microsoft.com/office/powerpoint/2010/main" val="74871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35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387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Additional information on here from internetmatters.org “Young people’s experiences of online misogyny and image-based abuse.”</a:t>
            </a:r>
            <a:endParaRPr dirty="0"/>
          </a:p>
        </p:txBody>
      </p:sp>
    </p:spTree>
    <p:extLst>
      <p:ext uri="{BB962C8B-B14F-4D97-AF65-F5344CB8AC3E}">
        <p14:creationId xmlns:p14="http://schemas.microsoft.com/office/powerpoint/2010/main" val="393504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71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887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696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Quotes from Disrupted Childhood </a:t>
            </a:r>
          </a:p>
          <a:p>
            <a:r>
              <a:rPr lang="en-GB" dirty="0"/>
              <a:t>https://5rightsfoundation.com/in-action/disrupted-childhood-the-cost-of-persuasive-design-2023.html</a:t>
            </a:r>
          </a:p>
        </p:txBody>
      </p:sp>
      <p:sp>
        <p:nvSpPr>
          <p:cNvPr id="4" name="Slide Number Placeholder 3"/>
          <p:cNvSpPr>
            <a:spLocks noGrp="1"/>
          </p:cNvSpPr>
          <p:nvPr>
            <p:ph type="sldNum" sz="quarter" idx="5"/>
          </p:nvPr>
        </p:nvSpPr>
        <p:spPr/>
        <p:txBody>
          <a:bodyPr/>
          <a:lstStyle/>
          <a:p>
            <a:fld id="{6043A8FA-0D03-4627-A7FF-0CAB57C9252F}" type="slidenum">
              <a:rPr lang="en-GB" smtClean="0"/>
              <a:t>23</a:t>
            </a:fld>
            <a:endParaRPr lang="en-GB"/>
          </a:p>
        </p:txBody>
      </p:sp>
    </p:spTree>
    <p:extLst>
      <p:ext uri="{BB962C8B-B14F-4D97-AF65-F5344CB8AC3E}">
        <p14:creationId xmlns:p14="http://schemas.microsoft.com/office/powerpoint/2010/main" val="378166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Quotes from Disrupted Childhood </a:t>
            </a:r>
          </a:p>
          <a:p>
            <a:r>
              <a:rPr lang="en-GB" dirty="0"/>
              <a:t>https://5rightsfoundation.com/in-action/disrupted-childhood-the-cost-of-persuasive-design-2023.html</a:t>
            </a:r>
          </a:p>
          <a:p>
            <a:endParaRPr lang="en-GB" dirty="0"/>
          </a:p>
        </p:txBody>
      </p:sp>
      <p:sp>
        <p:nvSpPr>
          <p:cNvPr id="4" name="Slide Number Placeholder 3"/>
          <p:cNvSpPr>
            <a:spLocks noGrp="1"/>
          </p:cNvSpPr>
          <p:nvPr>
            <p:ph type="sldNum" sz="quarter" idx="5"/>
          </p:nvPr>
        </p:nvSpPr>
        <p:spPr/>
        <p:txBody>
          <a:bodyPr/>
          <a:lstStyle/>
          <a:p>
            <a:fld id="{6043A8FA-0D03-4627-A7FF-0CAB57C9252F}" type="slidenum">
              <a:rPr lang="en-GB" smtClean="0"/>
              <a:t>24</a:t>
            </a:fld>
            <a:endParaRPr lang="en-GB"/>
          </a:p>
        </p:txBody>
      </p:sp>
    </p:spTree>
    <p:extLst>
      <p:ext uri="{BB962C8B-B14F-4D97-AF65-F5344CB8AC3E}">
        <p14:creationId xmlns:p14="http://schemas.microsoft.com/office/powerpoint/2010/main" val="44457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6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5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14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https://www.britishcouncil.org/anyone-anywhere/history-web</a:t>
            </a:r>
            <a:endParaRPr dirty="0"/>
          </a:p>
        </p:txBody>
      </p:sp>
    </p:spTree>
    <p:extLst>
      <p:ext uri="{BB962C8B-B14F-4D97-AF65-F5344CB8AC3E}">
        <p14:creationId xmlns:p14="http://schemas.microsoft.com/office/powerpoint/2010/main" val="3229514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Digital Childhood: Addressing Childhood Development Milestones in the Digital Environment: Baroness </a:t>
            </a:r>
            <a:r>
              <a:rPr lang="en-GB" dirty="0" err="1"/>
              <a:t>Beeban</a:t>
            </a:r>
            <a:r>
              <a:rPr lang="en-GB" dirty="0"/>
              <a:t> Kidron, Founder 5Rights and Dr Angharad </a:t>
            </a:r>
            <a:r>
              <a:rPr lang="en-GB" dirty="0" err="1"/>
              <a:t>Rudkin</a:t>
            </a:r>
            <a:r>
              <a:rPr lang="en-GB" dirty="0"/>
              <a:t>, University of Southampton</a:t>
            </a:r>
            <a:endParaRPr dirty="0"/>
          </a:p>
        </p:txBody>
      </p:sp>
    </p:spTree>
    <p:extLst>
      <p:ext uri="{BB962C8B-B14F-4D97-AF65-F5344CB8AC3E}">
        <p14:creationId xmlns:p14="http://schemas.microsoft.com/office/powerpoint/2010/main" val="123727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430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5114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a:t>
            </a:r>
            <a:r>
              <a:rPr lang="en-GB" dirty="0" err="1"/>
              <a:t>Center</a:t>
            </a:r>
            <a:r>
              <a:rPr lang="en-GB" dirty="0"/>
              <a:t> for Humane Technology</a:t>
            </a:r>
          </a:p>
        </p:txBody>
      </p:sp>
      <p:sp>
        <p:nvSpPr>
          <p:cNvPr id="4" name="Slide Number Placeholder 3"/>
          <p:cNvSpPr>
            <a:spLocks noGrp="1"/>
          </p:cNvSpPr>
          <p:nvPr>
            <p:ph type="sldNum" sz="quarter" idx="5"/>
          </p:nvPr>
        </p:nvSpPr>
        <p:spPr/>
        <p:txBody>
          <a:bodyPr/>
          <a:lstStyle/>
          <a:p>
            <a:fld id="{6043A8FA-0D03-4627-A7FF-0CAB57C9252F}" type="slidenum">
              <a:rPr lang="en-GB" smtClean="0"/>
              <a:t>32</a:t>
            </a:fld>
            <a:endParaRPr lang="en-GB"/>
          </a:p>
        </p:txBody>
      </p:sp>
    </p:spTree>
    <p:extLst>
      <p:ext uri="{BB962C8B-B14F-4D97-AF65-F5344CB8AC3E}">
        <p14:creationId xmlns:p14="http://schemas.microsoft.com/office/powerpoint/2010/main" val="3184746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Diagrams from Disrupted Childhood</a:t>
            </a:r>
          </a:p>
        </p:txBody>
      </p:sp>
      <p:sp>
        <p:nvSpPr>
          <p:cNvPr id="4" name="Slide Number Placeholder 3"/>
          <p:cNvSpPr>
            <a:spLocks noGrp="1"/>
          </p:cNvSpPr>
          <p:nvPr>
            <p:ph type="sldNum" sz="quarter" idx="5"/>
          </p:nvPr>
        </p:nvSpPr>
        <p:spPr/>
        <p:txBody>
          <a:bodyPr/>
          <a:lstStyle/>
          <a:p>
            <a:fld id="{6043A8FA-0D03-4627-A7FF-0CAB57C9252F}" type="slidenum">
              <a:rPr lang="en-GB" smtClean="0"/>
              <a:t>33</a:t>
            </a:fld>
            <a:endParaRPr lang="en-GB"/>
          </a:p>
        </p:txBody>
      </p:sp>
    </p:spTree>
    <p:extLst>
      <p:ext uri="{BB962C8B-B14F-4D97-AF65-F5344CB8AC3E}">
        <p14:creationId xmlns:p14="http://schemas.microsoft.com/office/powerpoint/2010/main" val="368540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534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273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https://www.childrensparliament.org.uk/</a:t>
            </a:r>
          </a:p>
        </p:txBody>
      </p:sp>
      <p:sp>
        <p:nvSpPr>
          <p:cNvPr id="4" name="Slide Number Placeholder 3"/>
          <p:cNvSpPr>
            <a:spLocks noGrp="1"/>
          </p:cNvSpPr>
          <p:nvPr>
            <p:ph type="sldNum" sz="quarter" idx="5"/>
          </p:nvPr>
        </p:nvSpPr>
        <p:spPr/>
        <p:txBody>
          <a:bodyPr/>
          <a:lstStyle/>
          <a:p>
            <a:fld id="{6043A8FA-0D03-4627-A7FF-0CAB57C9252F}" type="slidenum">
              <a:rPr lang="en-GB" smtClean="0"/>
              <a:t>52</a:t>
            </a:fld>
            <a:endParaRPr lang="en-GB"/>
          </a:p>
        </p:txBody>
      </p:sp>
    </p:spTree>
    <p:extLst>
      <p:ext uri="{BB962C8B-B14F-4D97-AF65-F5344CB8AC3E}">
        <p14:creationId xmlns:p14="http://schemas.microsoft.com/office/powerpoint/2010/main" val="2574336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43A8FA-0D03-4627-A7FF-0CAB57C9252F}" type="slidenum">
              <a:rPr lang="en-GB" smtClean="0"/>
              <a:t>53</a:t>
            </a:fld>
            <a:endParaRPr lang="en-GB"/>
          </a:p>
        </p:txBody>
      </p:sp>
    </p:spTree>
    <p:extLst>
      <p:ext uri="{BB962C8B-B14F-4D97-AF65-F5344CB8AC3E}">
        <p14:creationId xmlns:p14="http://schemas.microsoft.com/office/powerpoint/2010/main" val="297743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3A8FA-0D03-4627-A7FF-0CAB57C925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6158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https://5rightsfoundation.com/</a:t>
            </a:r>
          </a:p>
        </p:txBody>
      </p:sp>
      <p:sp>
        <p:nvSpPr>
          <p:cNvPr id="4" name="Slide Number Placeholder 3"/>
          <p:cNvSpPr>
            <a:spLocks noGrp="1"/>
          </p:cNvSpPr>
          <p:nvPr>
            <p:ph type="sldNum" sz="quarter" idx="5"/>
          </p:nvPr>
        </p:nvSpPr>
        <p:spPr/>
        <p:txBody>
          <a:bodyPr/>
          <a:lstStyle/>
          <a:p>
            <a:fld id="{6043A8FA-0D03-4627-A7FF-0CAB57C9252F}" type="slidenum">
              <a:rPr lang="en-GB" smtClean="0"/>
              <a:t>56</a:t>
            </a:fld>
            <a:endParaRPr lang="en-GB"/>
          </a:p>
        </p:txBody>
      </p:sp>
    </p:spTree>
    <p:extLst>
      <p:ext uri="{BB962C8B-B14F-4D97-AF65-F5344CB8AC3E}">
        <p14:creationId xmlns:p14="http://schemas.microsoft.com/office/powerpoint/2010/main" val="3135574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https://5rightsfoundation.com/</a:t>
            </a:r>
          </a:p>
        </p:txBody>
      </p:sp>
      <p:sp>
        <p:nvSpPr>
          <p:cNvPr id="4" name="Slide Number Placeholder 3"/>
          <p:cNvSpPr>
            <a:spLocks noGrp="1"/>
          </p:cNvSpPr>
          <p:nvPr>
            <p:ph type="sldNum" sz="quarter" idx="5"/>
          </p:nvPr>
        </p:nvSpPr>
        <p:spPr/>
        <p:txBody>
          <a:bodyPr/>
          <a:lstStyle/>
          <a:p>
            <a:fld id="{6043A8FA-0D03-4627-A7FF-0CAB57C9252F}" type="slidenum">
              <a:rPr lang="en-GB" smtClean="0"/>
              <a:t>57</a:t>
            </a:fld>
            <a:endParaRPr lang="en-GB"/>
          </a:p>
        </p:txBody>
      </p:sp>
    </p:spTree>
    <p:extLst>
      <p:ext uri="{BB962C8B-B14F-4D97-AF65-F5344CB8AC3E}">
        <p14:creationId xmlns:p14="http://schemas.microsoft.com/office/powerpoint/2010/main" val="35045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https://5rightsfoundation.com/</a:t>
            </a:r>
          </a:p>
        </p:txBody>
      </p:sp>
      <p:sp>
        <p:nvSpPr>
          <p:cNvPr id="4" name="Slide Number Placeholder 3"/>
          <p:cNvSpPr>
            <a:spLocks noGrp="1"/>
          </p:cNvSpPr>
          <p:nvPr>
            <p:ph type="sldNum" sz="quarter" idx="5"/>
          </p:nvPr>
        </p:nvSpPr>
        <p:spPr/>
        <p:txBody>
          <a:bodyPr/>
          <a:lstStyle/>
          <a:p>
            <a:fld id="{6043A8FA-0D03-4627-A7FF-0CAB57C9252F}" type="slidenum">
              <a:rPr lang="en-GB" smtClean="0"/>
              <a:t>58</a:t>
            </a:fld>
            <a:endParaRPr lang="en-GB"/>
          </a:p>
        </p:txBody>
      </p:sp>
    </p:spTree>
    <p:extLst>
      <p:ext uri="{BB962C8B-B14F-4D97-AF65-F5344CB8AC3E}">
        <p14:creationId xmlns:p14="http://schemas.microsoft.com/office/powerpoint/2010/main" val="158370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https://5rightsfoundation.com/</a:t>
            </a:r>
          </a:p>
        </p:txBody>
      </p:sp>
      <p:sp>
        <p:nvSpPr>
          <p:cNvPr id="4" name="Slide Number Placeholder 3"/>
          <p:cNvSpPr>
            <a:spLocks noGrp="1"/>
          </p:cNvSpPr>
          <p:nvPr>
            <p:ph type="sldNum" sz="quarter" idx="5"/>
          </p:nvPr>
        </p:nvSpPr>
        <p:spPr/>
        <p:txBody>
          <a:bodyPr/>
          <a:lstStyle/>
          <a:p>
            <a:fld id="{6043A8FA-0D03-4627-A7FF-0CAB57C9252F}" type="slidenum">
              <a:rPr lang="en-GB" smtClean="0"/>
              <a:t>59</a:t>
            </a:fld>
            <a:endParaRPr lang="en-GB"/>
          </a:p>
        </p:txBody>
      </p:sp>
    </p:spTree>
    <p:extLst>
      <p:ext uri="{BB962C8B-B14F-4D97-AF65-F5344CB8AC3E}">
        <p14:creationId xmlns:p14="http://schemas.microsoft.com/office/powerpoint/2010/main" val="223711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https://cdnapisec.kaltura.com/index.php/extwidget/preview/partner_id/2503451/uiconf_id/43914941/entry_id/1_jxfcupfa/embed/dynamic</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48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Information from Save the Children</a:t>
            </a:r>
            <a:endParaRPr dirty="0"/>
          </a:p>
        </p:txBody>
      </p:sp>
    </p:spTree>
    <p:extLst>
      <p:ext uri="{BB962C8B-B14F-4D97-AF65-F5344CB8AC3E}">
        <p14:creationId xmlns:p14="http://schemas.microsoft.com/office/powerpoint/2010/main" val="425380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Information from Save the Children – NB: this has been sanitised and adapted by Save the Children. The original wording is particular to the times:</a:t>
            </a:r>
          </a:p>
          <a:p>
            <a:pPr algn="l">
              <a:buFont typeface="+mj-lt"/>
              <a:buAutoNum type="arabicPeriod"/>
            </a:pPr>
            <a:r>
              <a:rPr lang="en-GB" b="0" i="0" dirty="0">
                <a:solidFill>
                  <a:srgbClr val="202122"/>
                </a:solidFill>
                <a:effectLst/>
                <a:latin typeface="Arial" panose="020B0604020202020204" pitchFamily="34" charset="0"/>
              </a:rPr>
              <a:t>The child must be given the means requisite for its normal development, both materially and spiritually.</a:t>
            </a:r>
          </a:p>
          <a:p>
            <a:pPr algn="l">
              <a:buFont typeface="+mj-lt"/>
              <a:buAutoNum type="arabicPeriod"/>
            </a:pPr>
            <a:r>
              <a:rPr lang="en-GB" b="0" i="0" dirty="0">
                <a:solidFill>
                  <a:srgbClr val="202122"/>
                </a:solidFill>
                <a:effectLst/>
                <a:latin typeface="Arial" panose="020B0604020202020204" pitchFamily="34" charset="0"/>
              </a:rPr>
              <a:t>The child that is hungry must be fed, the child that is sick must be nursed, the child that is backward must be helped, the delinquent child must be reclaimed, and the orphan and the waif must be sheltered and succoured.</a:t>
            </a:r>
          </a:p>
          <a:p>
            <a:pPr algn="l">
              <a:buFont typeface="+mj-lt"/>
              <a:buAutoNum type="arabicPeriod"/>
            </a:pPr>
            <a:r>
              <a:rPr lang="en-GB" b="0" i="0" dirty="0">
                <a:solidFill>
                  <a:srgbClr val="202122"/>
                </a:solidFill>
                <a:effectLst/>
                <a:latin typeface="Arial" panose="020B0604020202020204" pitchFamily="34" charset="0"/>
              </a:rPr>
              <a:t>The child must be the first to receive relief in times of distress.</a:t>
            </a:r>
          </a:p>
          <a:p>
            <a:pPr algn="l">
              <a:buFont typeface="+mj-lt"/>
              <a:buAutoNum type="arabicPeriod"/>
            </a:pPr>
            <a:r>
              <a:rPr lang="en-GB" b="0" i="0" dirty="0">
                <a:solidFill>
                  <a:srgbClr val="202122"/>
                </a:solidFill>
                <a:effectLst/>
                <a:latin typeface="Arial" panose="020B0604020202020204" pitchFamily="34" charset="0"/>
              </a:rPr>
              <a:t>The child must be put in a position to earn a livelihood, and must be protected against every form of exploitation.</a:t>
            </a:r>
          </a:p>
          <a:p>
            <a:pPr algn="l">
              <a:buFont typeface="+mj-lt"/>
              <a:buAutoNum type="arabicPeriod"/>
            </a:pPr>
            <a:r>
              <a:rPr lang="en-GB" b="0" i="0" dirty="0">
                <a:solidFill>
                  <a:srgbClr val="202122"/>
                </a:solidFill>
                <a:effectLst/>
                <a:latin typeface="Arial" panose="020B0604020202020204" pitchFamily="34" charset="0"/>
              </a:rPr>
              <a:t>The child must be brought up in the consciousness that its talents must be devoted to the service of its fellow men.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234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56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516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8377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994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7653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0235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4717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740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5997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132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rgbClr val="0303B8"/>
              </a:buClr>
              <a:buSzPts val="1800"/>
              <a:buChar char="●"/>
              <a:defRPr>
                <a:solidFill>
                  <a:srgbClr val="0303B8"/>
                </a:solidFill>
              </a:defRPr>
            </a:lvl1pPr>
            <a:lvl2pPr marL="1219170" lvl="1" indent="-423323" rtl="0">
              <a:spcBef>
                <a:spcPts val="0"/>
              </a:spcBef>
              <a:spcAft>
                <a:spcPts val="0"/>
              </a:spcAft>
              <a:buClr>
                <a:srgbClr val="0303B8"/>
              </a:buClr>
              <a:buSzPts val="1400"/>
              <a:buChar char="○"/>
              <a:defRPr>
                <a:solidFill>
                  <a:srgbClr val="0303B8"/>
                </a:solidFill>
              </a:defRPr>
            </a:lvl2pPr>
            <a:lvl3pPr marL="1828754" lvl="2" indent="-423323" rtl="0">
              <a:spcBef>
                <a:spcPts val="0"/>
              </a:spcBef>
              <a:spcAft>
                <a:spcPts val="0"/>
              </a:spcAft>
              <a:buClr>
                <a:srgbClr val="0303B8"/>
              </a:buClr>
              <a:buSzPts val="1400"/>
              <a:buChar char="■"/>
              <a:defRPr>
                <a:solidFill>
                  <a:srgbClr val="0303B8"/>
                </a:solidFill>
              </a:defRPr>
            </a:lvl3pPr>
            <a:lvl4pPr marL="2438339" lvl="3" indent="-423323" rtl="0">
              <a:spcBef>
                <a:spcPts val="0"/>
              </a:spcBef>
              <a:spcAft>
                <a:spcPts val="0"/>
              </a:spcAft>
              <a:buClr>
                <a:srgbClr val="0303B8"/>
              </a:buClr>
              <a:buSzPts val="1400"/>
              <a:buChar char="●"/>
              <a:defRPr>
                <a:solidFill>
                  <a:srgbClr val="0303B8"/>
                </a:solidFill>
              </a:defRPr>
            </a:lvl4pPr>
            <a:lvl5pPr marL="3047924" lvl="4" indent="-423323" rtl="0">
              <a:spcBef>
                <a:spcPts val="0"/>
              </a:spcBef>
              <a:spcAft>
                <a:spcPts val="0"/>
              </a:spcAft>
              <a:buClr>
                <a:srgbClr val="0303B8"/>
              </a:buClr>
              <a:buSzPts val="1400"/>
              <a:buChar char="○"/>
              <a:defRPr>
                <a:solidFill>
                  <a:srgbClr val="0303B8"/>
                </a:solidFill>
              </a:defRPr>
            </a:lvl5pPr>
            <a:lvl6pPr marL="3657509" lvl="5" indent="-423323" rtl="0">
              <a:spcBef>
                <a:spcPts val="0"/>
              </a:spcBef>
              <a:spcAft>
                <a:spcPts val="0"/>
              </a:spcAft>
              <a:buClr>
                <a:srgbClr val="0303B8"/>
              </a:buClr>
              <a:buSzPts val="1400"/>
              <a:buChar char="■"/>
              <a:defRPr>
                <a:solidFill>
                  <a:srgbClr val="0303B8"/>
                </a:solidFill>
              </a:defRPr>
            </a:lvl6pPr>
            <a:lvl7pPr marL="4267093" lvl="6" indent="-423323" rtl="0">
              <a:spcBef>
                <a:spcPts val="0"/>
              </a:spcBef>
              <a:spcAft>
                <a:spcPts val="0"/>
              </a:spcAft>
              <a:buClr>
                <a:srgbClr val="0303B8"/>
              </a:buClr>
              <a:buSzPts val="1400"/>
              <a:buChar char="●"/>
              <a:defRPr>
                <a:solidFill>
                  <a:srgbClr val="0303B8"/>
                </a:solidFill>
              </a:defRPr>
            </a:lvl7pPr>
            <a:lvl8pPr marL="4876678" lvl="7" indent="-423323" rtl="0">
              <a:spcBef>
                <a:spcPts val="0"/>
              </a:spcBef>
              <a:spcAft>
                <a:spcPts val="0"/>
              </a:spcAft>
              <a:buClr>
                <a:srgbClr val="0303B8"/>
              </a:buClr>
              <a:buSzPts val="1400"/>
              <a:buChar char="○"/>
              <a:defRPr>
                <a:solidFill>
                  <a:srgbClr val="0303B8"/>
                </a:solidFill>
              </a:defRPr>
            </a:lvl8pPr>
            <a:lvl9pPr marL="5486263" lvl="8" indent="-423323" rtl="0">
              <a:spcBef>
                <a:spcPts val="0"/>
              </a:spcBef>
              <a:spcAft>
                <a:spcPts val="0"/>
              </a:spcAft>
              <a:buClr>
                <a:srgbClr val="0303B8"/>
              </a:buClr>
              <a:buSzPts val="1400"/>
              <a:buChar char="■"/>
              <a:defRPr>
                <a:solidFill>
                  <a:srgbClr val="0303B8"/>
                </a:solidFill>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5846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8619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5301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GB" smtClean="0"/>
              <a:pPr/>
              <a:t>‹#›</a:t>
            </a:fld>
            <a:endParaRPr lang="en-GB"/>
          </a:p>
        </p:txBody>
      </p:sp>
      <p:pic>
        <p:nvPicPr>
          <p:cNvPr id="9" name="Google Shape;9;p1"/>
          <p:cNvPicPr preferRelativeResize="0"/>
          <p:nvPr/>
        </p:nvPicPr>
        <p:blipFill rotWithShape="1">
          <a:blip r:embed="rId13">
            <a:alphaModFix/>
          </a:blip>
          <a:srcRect l="5921" t="3426" r="3679" b="15364"/>
          <a:stretch/>
        </p:blipFill>
        <p:spPr>
          <a:xfrm>
            <a:off x="415601" y="5600468"/>
            <a:ext cx="977729" cy="878401"/>
          </a:xfrm>
          <a:prstGeom prst="rect">
            <a:avLst/>
          </a:prstGeom>
          <a:noFill/>
          <a:ln>
            <a:noFill/>
          </a:ln>
        </p:spPr>
      </p:pic>
    </p:spTree>
    <p:extLst>
      <p:ext uri="{BB962C8B-B14F-4D97-AF65-F5344CB8AC3E}">
        <p14:creationId xmlns:p14="http://schemas.microsoft.com/office/powerpoint/2010/main" val="240908690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video" Target="https://www.youtube.com/embed/gzASThM4SbA?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video" Target="https://www.youtube.com/embed/p2yqlW8mxjQ?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video" Target="https://www.youtube.com/embed/HB0S36QAmwo?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video" Target="https://www.youtube.com/embed/dCib7xsFJCs?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video" Target="https://www.youtube.com/embed/YfI1qU3Q4mQ?feature=oembed"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uaaC57tcci0?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video" Target="https://www.youtube.com/embed/PEOm7u8Cysg?feature=oembed"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video" Target="https://player.vimeo.com/video/561330584?app_id=122963" TargetMode="External"/><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video" Target="https://player.vimeo.com/video/561300614?app_id=122963" TargetMode="Externa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video" Target="https://player.vimeo.com/video/561337840?app_id=122963" TargetMode="External"/><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video" Target="https://player.vimeo.com/video/561340982?app_id=122963" TargetMode="Externa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video" Target="https://www.youtube.com/embed/uew8OYvr-U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4786000" y="5326333"/>
            <a:ext cx="6990400" cy="878400"/>
          </a:xfrm>
          <a:prstGeom prst="rect">
            <a:avLst/>
          </a:prstGeom>
          <a:ln>
            <a:noFill/>
          </a:ln>
        </p:spPr>
        <p:txBody>
          <a:bodyPr spcFirstLastPara="1" wrap="square" lIns="121900" tIns="121900" rIns="121900" bIns="121900" anchor="b" anchorCtr="0">
            <a:noAutofit/>
          </a:bodyPr>
          <a:lstStyle/>
          <a:p>
            <a:pPr algn="l"/>
            <a:r>
              <a:rPr lang="en-GB" sz="4667" b="1">
                <a:solidFill>
                  <a:schemeClr val="lt1"/>
                </a:solidFill>
                <a:latin typeface="Proxima Nova"/>
                <a:ea typeface="Proxima Nova"/>
                <a:cs typeface="Proxima Nova"/>
                <a:sym typeface="Proxima Nova"/>
              </a:rPr>
              <a:t>RFK HUMAN RIGHTS UK</a:t>
            </a:r>
            <a:endParaRPr sz="4667" b="1">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4786000" y="5868567"/>
            <a:ext cx="5320400" cy="757600"/>
          </a:xfrm>
          <a:prstGeom prst="rect">
            <a:avLst/>
          </a:prstGeom>
        </p:spPr>
        <p:txBody>
          <a:bodyPr spcFirstLastPara="1" wrap="square" lIns="121900" tIns="121900" rIns="121900" bIns="121900" anchor="t" anchorCtr="0">
            <a:normAutofit/>
          </a:bodyPr>
          <a:lstStyle/>
          <a:p>
            <a:pPr marL="0" indent="0" algn="l">
              <a:lnSpc>
                <a:spcPct val="90000"/>
              </a:lnSpc>
            </a:pPr>
            <a:r>
              <a:rPr lang="en-GB" sz="2667">
                <a:solidFill>
                  <a:srgbClr val="F3F3F3"/>
                </a:solidFill>
                <a:latin typeface="Times New Roman"/>
                <a:ea typeface="Times New Roman"/>
                <a:cs typeface="Times New Roman"/>
                <a:sym typeface="Times New Roman"/>
              </a:rPr>
              <a:t>Speak Truth To Power</a:t>
            </a:r>
            <a:endParaRPr sz="2667">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370801" y="5554634"/>
            <a:ext cx="1018497" cy="878401"/>
          </a:xfrm>
          <a:prstGeom prst="rect">
            <a:avLst/>
          </a:prstGeom>
          <a:noFill/>
          <a:ln>
            <a:noFill/>
          </a:ln>
        </p:spPr>
      </p:pic>
      <p:cxnSp>
        <p:nvCxnSpPr>
          <p:cNvPr id="58" name="Google Shape;58;p13"/>
          <p:cNvCxnSpPr/>
          <p:nvPr/>
        </p:nvCxnSpPr>
        <p:spPr>
          <a:xfrm>
            <a:off x="447400" y="5326317"/>
            <a:ext cx="11297200" cy="12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415600" y="1994233"/>
            <a:ext cx="11360800" cy="878400"/>
          </a:xfrm>
          <a:prstGeom prst="rect">
            <a:avLst/>
          </a:prstGeom>
          <a:ln>
            <a:noFill/>
          </a:ln>
        </p:spPr>
        <p:txBody>
          <a:bodyPr spcFirstLastPara="1" wrap="square" lIns="121900" tIns="121900" rIns="121900" bIns="121900" anchor="b" anchorCtr="0">
            <a:normAutofit fontScale="90000"/>
          </a:bodyPr>
          <a:lstStyle/>
          <a:p>
            <a:pPr>
              <a:lnSpc>
                <a:spcPct val="90000"/>
              </a:lnSpc>
              <a:buClr>
                <a:schemeClr val="dk1"/>
              </a:buClr>
              <a:buSzPct val="100000"/>
            </a:pPr>
            <a:r>
              <a:rPr lang="en-GB" dirty="0">
                <a:solidFill>
                  <a:schemeClr val="lt1"/>
                </a:solidFill>
              </a:rPr>
              <a:t>Human Rights and the Digital Environment</a:t>
            </a:r>
            <a:endParaRPr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3587667" y="2671400"/>
            <a:ext cx="4731200" cy="757600"/>
          </a:xfrm>
          <a:prstGeom prst="rect">
            <a:avLst/>
          </a:prstGeom>
        </p:spPr>
        <p:txBody>
          <a:bodyPr spcFirstLastPara="1" wrap="square" lIns="121900" tIns="121900" rIns="121900" bIns="121900" anchor="t" anchorCtr="0">
            <a:normAutofit fontScale="55000" lnSpcReduction="20000"/>
          </a:bodyPr>
          <a:lstStyle/>
          <a:p>
            <a:pPr marL="0" indent="0"/>
            <a:r>
              <a:rPr lang="en-GB" dirty="0">
                <a:solidFill>
                  <a:srgbClr val="F3F3F3"/>
                </a:solidFill>
                <a:latin typeface="Times New Roman"/>
                <a:ea typeface="Times New Roman"/>
                <a:cs typeface="Times New Roman"/>
                <a:sym typeface="Times New Roman"/>
              </a:rPr>
              <a:t>Changing rights for a changing world?</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CRC (part1): Where did it come from?">
            <a:hlinkClick r:id="" action="ppaction://media"/>
            <a:extLst>
              <a:ext uri="{FF2B5EF4-FFF2-40B4-BE49-F238E27FC236}">
                <a16:creationId xmlns:a16="http://schemas.microsoft.com/office/drawing/2014/main" id="{4DE0B8F1-019F-CF6A-CA68-99EB86810A2B}"/>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36313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CRC (part 2): Who is who?">
            <a:hlinkClick r:id="" action="ppaction://media"/>
            <a:extLst>
              <a:ext uri="{FF2B5EF4-FFF2-40B4-BE49-F238E27FC236}">
                <a16:creationId xmlns:a16="http://schemas.microsoft.com/office/drawing/2014/main" id="{F7D2EB9F-E019-CFAA-4F4C-662B92D223BC}"/>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453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CRC (part 3): What does the UNCRC say?">
            <a:hlinkClick r:id="" action="ppaction://media"/>
            <a:extLst>
              <a:ext uri="{FF2B5EF4-FFF2-40B4-BE49-F238E27FC236}">
                <a16:creationId xmlns:a16="http://schemas.microsoft.com/office/drawing/2014/main" id="{8DD789F7-04BD-5E38-D91A-5C74A45EC64E}"/>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17525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CRC (part 4): How is it made real?">
            <a:hlinkClick r:id="" action="ppaction://media"/>
            <a:extLst>
              <a:ext uri="{FF2B5EF4-FFF2-40B4-BE49-F238E27FC236}">
                <a16:creationId xmlns:a16="http://schemas.microsoft.com/office/drawing/2014/main" id="{4425EBB1-A90E-DEAD-63D9-4571C0735E70}"/>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8395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CRC (part5): Why it matters.">
            <a:hlinkClick r:id="" action="ppaction://media"/>
            <a:extLst>
              <a:ext uri="{FF2B5EF4-FFF2-40B4-BE49-F238E27FC236}">
                <a16:creationId xmlns:a16="http://schemas.microsoft.com/office/drawing/2014/main" id="{775CD73F-FDAA-682B-F14F-534A1FCBFABE}"/>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1538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graphicFrame>
        <p:nvGraphicFramePr>
          <p:cNvPr id="6" name="Diagram 5">
            <a:extLst>
              <a:ext uri="{FF2B5EF4-FFF2-40B4-BE49-F238E27FC236}">
                <a16:creationId xmlns:a16="http://schemas.microsoft.com/office/drawing/2014/main" id="{F76583BC-EF47-F978-6BA3-DA108DC4B8E0}"/>
              </a:ext>
            </a:extLst>
          </p:cNvPr>
          <p:cNvGraphicFramePr/>
          <p:nvPr>
            <p:extLst>
              <p:ext uri="{D42A27DB-BD31-4B8C-83A1-F6EECF244321}">
                <p14:modId xmlns:p14="http://schemas.microsoft.com/office/powerpoint/2010/main" val="2274403836"/>
              </p:ext>
            </p:extLst>
          </p:nvPr>
        </p:nvGraphicFramePr>
        <p:xfrm>
          <a:off x="1493520" y="719666"/>
          <a:ext cx="9448800" cy="5427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679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4400" dirty="0"/>
              <a:t>SESSION B</a:t>
            </a:r>
            <a:endParaRPr sz="4400" dirty="0"/>
          </a:p>
        </p:txBody>
      </p:sp>
      <p:sp>
        <p:nvSpPr>
          <p:cNvPr id="83" name="Google Shape;83;p16"/>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rmAutofit lnSpcReduction="10000"/>
          </a:bodyPr>
          <a:lstStyle/>
          <a:p>
            <a:r>
              <a:rPr lang="en-GB" sz="1800" dirty="0">
                <a:effectLst/>
                <a:latin typeface="Instrument Sans" pitchFamily="2" charset="0"/>
                <a:ea typeface="Calibri" panose="020F0502020204030204" pitchFamily="34" charset="0"/>
              </a:rPr>
              <a:t>Understand the benefits of the digital environment and the negative impact on young people.</a:t>
            </a:r>
            <a:endParaRPr lang="en-GB" sz="1800" dirty="0">
              <a:effectLst/>
              <a:latin typeface="Calibri" panose="020F0502020204030204" pitchFamily="34" charset="0"/>
              <a:ea typeface="Calibri" panose="020F0502020204030204" pitchFamily="34" charset="0"/>
            </a:endParaRPr>
          </a:p>
          <a:p>
            <a:r>
              <a:rPr lang="en-GB" sz="1800" dirty="0">
                <a:effectLst/>
                <a:latin typeface="Instrument Sans" pitchFamily="2" charset="0"/>
                <a:ea typeface="Calibri" panose="020F0502020204030204" pitchFamily="34" charset="0"/>
              </a:rPr>
              <a:t>Explore how developers use persuasive design to encourage us to click on areas that may not be developmentally appropriate.</a:t>
            </a:r>
            <a:endParaRPr lang="en-GB" sz="1800" dirty="0">
              <a:effectLst/>
              <a:latin typeface="Calibri" panose="020F0502020204030204" pitchFamily="34" charset="0"/>
              <a:ea typeface="Calibri" panose="020F0502020204030204" pitchFamily="34" charset="0"/>
            </a:endParaRPr>
          </a:p>
          <a:p>
            <a:r>
              <a:rPr lang="en-GB" sz="1800" dirty="0">
                <a:effectLst/>
                <a:latin typeface="Instrument Sans" pitchFamily="2" charset="0"/>
                <a:ea typeface="Calibri" panose="020F0502020204030204" pitchFamily="34" charset="0"/>
              </a:rPr>
              <a:t>Explore how are our rights are being met or not met in relation to the digital environment. </a:t>
            </a:r>
            <a:endParaRPr lang="en-GB" sz="1800" dirty="0">
              <a:effectLst/>
              <a:latin typeface="Calibri" panose="020F0502020204030204" pitchFamily="34" charset="0"/>
              <a:ea typeface="Calibri" panose="020F0502020204030204" pitchFamily="34" charset="0"/>
            </a:endParaRPr>
          </a:p>
          <a:p>
            <a:r>
              <a:rPr lang="en-GB" sz="1800" dirty="0">
                <a:effectLst/>
                <a:latin typeface="Instrument Sans" pitchFamily="2"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spcAft>
                <a:spcPts val="1600"/>
              </a:spcAft>
              <a:buNone/>
            </a:pPr>
            <a:endParaRPr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191180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Children’s wellbeing in a digital world (Year 3 Index Report 2024)</a:t>
            </a:r>
            <a:endParaRPr dirty="0"/>
          </a:p>
        </p:txBody>
      </p:sp>
      <p:sp>
        <p:nvSpPr>
          <p:cNvPr id="98" name="Google Shape;98;p18"/>
          <p:cNvSpPr txBox="1">
            <a:spLocks noGrp="1"/>
          </p:cNvSpPr>
          <p:nvPr>
            <p:ph type="body" idx="1"/>
          </p:nvPr>
        </p:nvSpPr>
        <p:spPr>
          <a:xfrm>
            <a:off x="501325" y="1356967"/>
            <a:ext cx="11360800" cy="4555200"/>
          </a:xfrm>
          <a:prstGeom prst="rect">
            <a:avLst/>
          </a:prstGeom>
        </p:spPr>
        <p:txBody>
          <a:bodyPr spcFirstLastPara="1" wrap="square" lIns="121900" tIns="121900" rIns="121900" bIns="121900" anchor="t" anchorCtr="0">
            <a:normAutofit fontScale="92500" lnSpcReduction="20000"/>
          </a:bodyPr>
          <a:lstStyle/>
          <a:p>
            <a:pPr marL="285750" indent="-285750">
              <a:spcAft>
                <a:spcPts val="1600"/>
              </a:spcAft>
            </a:pPr>
            <a:r>
              <a:rPr lang="en-GB" dirty="0"/>
              <a:t>Children’s digital wellbeing has overall improved in 2023.</a:t>
            </a:r>
          </a:p>
          <a:p>
            <a:pPr marL="285750" indent="-285750">
              <a:spcAft>
                <a:spcPts val="1600"/>
              </a:spcAft>
            </a:pPr>
            <a:r>
              <a:rPr lang="en-GB" dirty="0"/>
              <a:t>The online world can bring about inspiration, creativity and fun.</a:t>
            </a:r>
          </a:p>
          <a:p>
            <a:pPr marL="285750" indent="-285750">
              <a:spcAft>
                <a:spcPts val="1600"/>
              </a:spcAft>
            </a:pPr>
            <a:r>
              <a:rPr lang="en-GB" dirty="0"/>
              <a:t>The online world helps children to be confident and independent.</a:t>
            </a:r>
          </a:p>
          <a:p>
            <a:pPr marL="285750" indent="-285750">
              <a:spcAft>
                <a:spcPts val="1600"/>
              </a:spcAft>
            </a:pPr>
            <a:r>
              <a:rPr lang="en-GB" dirty="0"/>
              <a:t>The online world inspires children to find new hobbies and plan their futures.</a:t>
            </a:r>
          </a:p>
          <a:p>
            <a:pPr marL="285750" indent="-285750">
              <a:spcAft>
                <a:spcPts val="1600"/>
              </a:spcAft>
            </a:pPr>
            <a:r>
              <a:rPr lang="en-GB" dirty="0"/>
              <a:t>Children feel that they are less distant from their friends as they are part of lively social hubs and they feel they are part of a group.</a:t>
            </a:r>
          </a:p>
          <a:p>
            <a:pPr marL="285750" indent="-285750">
              <a:spcAft>
                <a:spcPts val="1600"/>
              </a:spcAft>
            </a:pPr>
            <a:r>
              <a:rPr lang="en-GB" dirty="0"/>
              <a:t>Families feel more engaged in the digital world which support wellbeing.</a:t>
            </a:r>
          </a:p>
          <a:p>
            <a:pPr marL="285750" indent="-285750">
              <a:spcAft>
                <a:spcPts val="1600"/>
              </a:spcAft>
            </a:pPr>
            <a:r>
              <a:rPr lang="en-GB" dirty="0"/>
              <a:t>An increasing number of families are engaged in oversight and dialogue.</a:t>
            </a:r>
          </a:p>
          <a:p>
            <a:pPr marL="285750" indent="-285750">
              <a:spcAft>
                <a:spcPts val="1600"/>
              </a:spcAft>
            </a:pPr>
            <a:r>
              <a:rPr lang="en-GB" dirty="0"/>
              <a:t>More children are talking to their parents if they encounter harmful experiences.</a:t>
            </a:r>
          </a:p>
          <a:p>
            <a:pPr marL="285750" indent="-285750">
              <a:spcAft>
                <a:spcPts val="1600"/>
              </a:spcAft>
            </a:pPr>
            <a:r>
              <a:rPr lang="en-GB" dirty="0"/>
              <a:t>75% of children view technology and the internet as important to their independence.</a:t>
            </a:r>
          </a:p>
          <a:p>
            <a:pPr marL="0" indent="0">
              <a:spcAft>
                <a:spcPts val="1600"/>
              </a:spcAft>
              <a:buNone/>
            </a:pPr>
            <a:endParaRPr lang="en-GB"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94059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Children’s wellbeing in a digital world (Year 3 Index Report 2024)</a:t>
            </a: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ext Placeholder 2">
            <a:extLst>
              <a:ext uri="{FF2B5EF4-FFF2-40B4-BE49-F238E27FC236}">
                <a16:creationId xmlns:a16="http://schemas.microsoft.com/office/drawing/2014/main" id="{C3B4F915-1154-F9DB-140B-47A5FCBCF29E}"/>
              </a:ext>
            </a:extLst>
          </p:cNvPr>
          <p:cNvSpPr>
            <a:spLocks noGrp="1"/>
          </p:cNvSpPr>
          <p:nvPr>
            <p:ph type="body" idx="1"/>
          </p:nvPr>
        </p:nvSpPr>
        <p:spPr/>
        <p:txBody>
          <a:bodyPr/>
          <a:lstStyle/>
          <a:p>
            <a:r>
              <a:rPr lang="en-GB" dirty="0"/>
              <a:t>Online use can bring about personal anxiety, social aggression, sleep deprivation and relationships that are based around superficial contact.</a:t>
            </a:r>
          </a:p>
          <a:p>
            <a:r>
              <a:rPr lang="en-GB" dirty="0"/>
              <a:t>12% of children have appearance concerns such as clothing choices and the way they look because of their online activity.</a:t>
            </a:r>
          </a:p>
          <a:p>
            <a:r>
              <a:rPr lang="en-GB" dirty="0"/>
              <a:t>12% of children say spending time online makes them worry about their body shape or size.</a:t>
            </a:r>
          </a:p>
          <a:p>
            <a:r>
              <a:rPr lang="en-GB" dirty="0"/>
              <a:t>7% of children say they feel sad as a direct result of their activities online.</a:t>
            </a:r>
          </a:p>
          <a:p>
            <a:r>
              <a:rPr lang="en-GB" dirty="0"/>
              <a:t>Relatively few teenagers have direct experience of image based harassment and abuse but around half of teenagers have heard about abuse of another young person’s sexual image (i.e. images being shared without consent).</a:t>
            </a:r>
          </a:p>
          <a:p>
            <a:r>
              <a:rPr lang="en-GB" dirty="0"/>
              <a:t>81% of teenagers think sharing nudes is always harmful.</a:t>
            </a:r>
          </a:p>
        </p:txBody>
      </p:sp>
    </p:spTree>
    <p:extLst>
      <p:ext uri="{BB962C8B-B14F-4D97-AF65-F5344CB8AC3E}">
        <p14:creationId xmlns:p14="http://schemas.microsoft.com/office/powerpoint/2010/main" val="104222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4400" dirty="0"/>
              <a:t> PERSUASIVE DESIGN</a:t>
            </a:r>
            <a:endParaRPr sz="4400" dirty="0"/>
          </a:p>
        </p:txBody>
      </p:sp>
      <p:sp>
        <p:nvSpPr>
          <p:cNvPr id="83" name="Google Shape;83;p16"/>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rmAutofit/>
          </a:bodyPr>
          <a:lstStyle/>
          <a:p>
            <a:pPr marL="0" indent="0">
              <a:spcAft>
                <a:spcPts val="1600"/>
              </a:spcAft>
              <a:buNone/>
            </a:pPr>
            <a:r>
              <a:rPr lang="en-GB" dirty="0"/>
              <a:t>Who controls what you look at?</a:t>
            </a:r>
          </a:p>
          <a:p>
            <a:pPr marL="0" indent="0">
              <a:spcAft>
                <a:spcPts val="1600"/>
              </a:spcAft>
              <a:buNone/>
            </a:pPr>
            <a:endParaRPr dirty="0"/>
          </a:p>
        </p:txBody>
      </p:sp>
    </p:spTree>
    <p:extLst>
      <p:ext uri="{BB962C8B-B14F-4D97-AF65-F5344CB8AC3E}">
        <p14:creationId xmlns:p14="http://schemas.microsoft.com/office/powerpoint/2010/main" val="13558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346033"/>
            <a:ext cx="11360800" cy="2618000"/>
          </a:xfrm>
          <a:prstGeom prst="rect">
            <a:avLst/>
          </a:prstGeom>
        </p:spPr>
        <p:txBody>
          <a:bodyPr spcFirstLastPara="1" wrap="square" lIns="121900" tIns="121900" rIns="121900" bIns="121900" anchor="b" anchorCtr="0">
            <a:normAutofit fontScale="90000"/>
          </a:bodyPr>
          <a:lstStyle/>
          <a:p>
            <a:r>
              <a:rPr lang="en-GB" sz="4400" dirty="0"/>
              <a:t> </a:t>
            </a:r>
            <a:br>
              <a:rPr lang="en-GB" sz="4400" dirty="0"/>
            </a:br>
            <a:r>
              <a:rPr lang="en-GB" sz="4400" dirty="0"/>
              <a:t> </a:t>
            </a:r>
            <a:br>
              <a:rPr lang="en-GB" sz="4400" dirty="0"/>
            </a:br>
            <a:br>
              <a:rPr lang="en-GB" sz="4400" dirty="0"/>
            </a:br>
            <a:br>
              <a:rPr lang="en-GB" sz="4400" dirty="0"/>
            </a:br>
            <a:br>
              <a:rPr lang="en-GB" sz="4400" dirty="0"/>
            </a:br>
            <a:br>
              <a:rPr lang="en-GB" sz="4400" dirty="0"/>
            </a:br>
            <a:br>
              <a:rPr lang="en-GB" sz="4400" dirty="0"/>
            </a:br>
            <a:br>
              <a:rPr lang="en-GB" sz="4400" dirty="0"/>
            </a:br>
            <a:r>
              <a:rPr lang="en-GB" sz="4400" dirty="0"/>
              <a:t>Session A</a:t>
            </a:r>
            <a:br>
              <a:rPr lang="en-GB" sz="4400" dirty="0"/>
            </a:br>
            <a:r>
              <a:rPr lang="en-GB" sz="4400" dirty="0"/>
              <a:t>Objectives: </a:t>
            </a:r>
            <a:br>
              <a:rPr lang="en-GB" sz="4400" dirty="0"/>
            </a:br>
            <a:r>
              <a:rPr lang="en-GB" sz="1800" dirty="0">
                <a:effectLst/>
                <a:latin typeface="Instrument Sans" pitchFamily="2" charset="0"/>
                <a:ea typeface="Calibri" panose="020F0502020204030204" pitchFamily="34" charset="0"/>
              </a:rPr>
              <a:t>To understand the formation of the International Declaration of Human Rights and how this relates to the United Nations Convention on the Rights of the Child (UNCRC).</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To explore the unique rights specific to children and how these are expected to be delivered.</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To explore if the rights are relevant to how we live today. </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 </a:t>
            </a:r>
            <a:endParaRPr sz="4400"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16423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itle 2">
            <a:extLst>
              <a:ext uri="{FF2B5EF4-FFF2-40B4-BE49-F238E27FC236}">
                <a16:creationId xmlns:a16="http://schemas.microsoft.com/office/drawing/2014/main" id="{0CE9E257-D7C3-AFB2-8BD0-A8D21AF69D17}"/>
              </a:ext>
            </a:extLst>
          </p:cNvPr>
          <p:cNvSpPr>
            <a:spLocks noGrp="1"/>
          </p:cNvSpPr>
          <p:nvPr>
            <p:ph type="title"/>
          </p:nvPr>
        </p:nvSpPr>
        <p:spPr/>
        <p:txBody>
          <a:bodyPr/>
          <a:lstStyle/>
          <a:p>
            <a:r>
              <a:rPr lang="en-GB" dirty="0"/>
              <a:t>What is persuasive design?</a:t>
            </a:r>
          </a:p>
        </p:txBody>
      </p:sp>
      <p:sp>
        <p:nvSpPr>
          <p:cNvPr id="5" name="Text Placeholder 4">
            <a:extLst>
              <a:ext uri="{FF2B5EF4-FFF2-40B4-BE49-F238E27FC236}">
                <a16:creationId xmlns:a16="http://schemas.microsoft.com/office/drawing/2014/main" id="{9B114700-9059-C5E6-2EA4-37FD96A290C9}"/>
              </a:ext>
            </a:extLst>
          </p:cNvPr>
          <p:cNvSpPr>
            <a:spLocks noGrp="1"/>
          </p:cNvSpPr>
          <p:nvPr>
            <p:ph type="body" idx="1"/>
          </p:nvPr>
        </p:nvSpPr>
        <p:spPr/>
        <p:txBody>
          <a:bodyPr/>
          <a:lstStyle/>
          <a:p>
            <a:pPr marL="285750" indent="-285750">
              <a:lnSpc>
                <a:spcPct val="100000"/>
              </a:lnSpc>
              <a:buClr>
                <a:srgbClr val="006938"/>
              </a:buClr>
              <a:buSzTx/>
              <a:defRPr/>
            </a:pPr>
            <a:r>
              <a:rPr lang="en-GB" sz="1800" dirty="0">
                <a:latin typeface="Instrument Sans Medium" pitchFamily="2" charset="0"/>
              </a:rPr>
              <a:t>Social media was designed by behaviour psychologists to maximise the time you have on screen.</a:t>
            </a:r>
          </a:p>
          <a:p>
            <a:pPr marL="285750" marR="0" lvl="0" indent="-285750" algn="l" defTabSz="914400" rtl="0" eaLnBrk="1" fontAlgn="auto" latinLnBrk="0" hangingPunct="1">
              <a:lnSpc>
                <a:spcPct val="100000"/>
              </a:lnSpc>
              <a:spcBef>
                <a:spcPts val="0"/>
              </a:spcBef>
              <a:spcAft>
                <a:spcPts val="0"/>
              </a:spcAft>
              <a:buClr>
                <a:srgbClr val="006938"/>
              </a:buClr>
              <a:buSzTx/>
              <a:buFont typeface="Courier New" panose="02070309020205020404" pitchFamily="49" charset="0"/>
              <a:buChar char="o"/>
              <a:tabLst/>
              <a:defRPr/>
            </a:pPr>
            <a:endParaRPr lang="en-GB" sz="1800" dirty="0">
              <a:latin typeface="Instrument Sans Medium" pitchFamily="2" charset="0"/>
            </a:endParaRPr>
          </a:p>
          <a:p>
            <a:pPr marL="285750" indent="-285750">
              <a:lnSpc>
                <a:spcPct val="100000"/>
              </a:lnSpc>
              <a:buClr>
                <a:srgbClr val="006938"/>
              </a:buClr>
              <a:buSzTx/>
              <a:defRPr/>
            </a:pPr>
            <a:r>
              <a:rPr kumimoji="0" lang="en-GB" sz="1800" b="0" i="0" u="none" strike="noStrike" kern="1200" cap="none" spc="0" normalizeH="0" baseline="0" noProof="0" dirty="0">
                <a:ln>
                  <a:noFill/>
                </a:ln>
                <a:effectLst/>
                <a:uLnTx/>
                <a:uFillTx/>
                <a:latin typeface="Instrument Sans Medium" pitchFamily="2" charset="0"/>
                <a:ea typeface="+mn-ea"/>
                <a:cs typeface="+mn-cs"/>
              </a:rPr>
              <a:t>They </a:t>
            </a:r>
            <a:r>
              <a:rPr kumimoji="0" lang="en-GB" sz="1800" b="1" u="sng" strike="noStrike" kern="1200" cap="none" spc="0" normalizeH="0" baseline="0" noProof="0" dirty="0">
                <a:ln>
                  <a:noFill/>
                </a:ln>
                <a:effectLst/>
                <a:uLnTx/>
                <a:uFillTx/>
                <a:latin typeface="Instrument Sans Condensed SemiB" pitchFamily="2" charset="0"/>
              </a:rPr>
              <a:t>prime</a:t>
            </a:r>
            <a:r>
              <a:rPr kumimoji="0" lang="en-GB" sz="1800" b="1" u="sng" strike="noStrike" kern="1200" cap="none" spc="0" normalizeH="0" baseline="0" noProof="0" dirty="0">
                <a:ln>
                  <a:noFill/>
                </a:ln>
                <a:effectLst/>
                <a:uLnTx/>
                <a:uFillTx/>
                <a:latin typeface="Instrument Sans Medium" pitchFamily="2" charset="0"/>
                <a:ea typeface="+mn-ea"/>
                <a:cs typeface="+mn-cs"/>
              </a:rPr>
              <a:t> </a:t>
            </a:r>
            <a:r>
              <a:rPr kumimoji="0" lang="en-GB" sz="1800" b="0" i="0" u="none" strike="noStrike" kern="1200" cap="none" spc="0" normalizeH="0" baseline="0" noProof="0" dirty="0">
                <a:ln>
                  <a:noFill/>
                </a:ln>
                <a:effectLst/>
                <a:uLnTx/>
                <a:uFillTx/>
                <a:latin typeface="Instrument Sans Medium" pitchFamily="2" charset="0"/>
                <a:ea typeface="+mn-ea"/>
                <a:cs typeface="+mn-cs"/>
              </a:rPr>
              <a:t>you to look at certain content and then </a:t>
            </a:r>
            <a:r>
              <a:rPr kumimoji="0" lang="en-GB" sz="1800" b="1" i="0" u="sng" strike="noStrike" kern="1200" cap="none" spc="0" normalizeH="0" baseline="0" noProof="0" dirty="0" err="1">
                <a:ln>
                  <a:noFill/>
                </a:ln>
                <a:effectLst/>
                <a:uLnTx/>
                <a:uFillTx/>
                <a:latin typeface="Instrument Sans Condensed SemiB" pitchFamily="2" charset="0"/>
              </a:rPr>
              <a:t>condi</a:t>
            </a:r>
            <a:r>
              <a:rPr lang="en-GB" sz="1800" b="1" u="sng" dirty="0" err="1">
                <a:latin typeface="Instrument Sans Condensed SemiB" pitchFamily="2" charset="0"/>
              </a:rPr>
              <a:t>tion</a:t>
            </a:r>
            <a:r>
              <a:rPr lang="en-GB" sz="1800" dirty="0">
                <a:latin typeface="Instrument Sans Medium" pitchFamily="2" charset="0"/>
              </a:rPr>
              <a:t> you to spend more time on that content.</a:t>
            </a:r>
          </a:p>
          <a:p>
            <a:pPr marL="0" marR="0" lvl="0" indent="0" algn="l" defTabSz="914400" rtl="0" eaLnBrk="1" fontAlgn="auto" latinLnBrk="0" hangingPunct="1">
              <a:lnSpc>
                <a:spcPct val="100000"/>
              </a:lnSpc>
              <a:spcBef>
                <a:spcPts val="0"/>
              </a:spcBef>
              <a:spcAft>
                <a:spcPts val="0"/>
              </a:spcAft>
              <a:buClr>
                <a:srgbClr val="006938"/>
              </a:buClr>
              <a:buSzTx/>
              <a:buNone/>
              <a:tabLst/>
              <a:defRPr/>
            </a:pPr>
            <a:endParaRPr lang="en-GB" sz="1800" dirty="0">
              <a:latin typeface="Instrument Sans Medium" pitchFamily="2" charset="0"/>
            </a:endParaRPr>
          </a:p>
          <a:p>
            <a:pPr marL="285750" indent="-285750">
              <a:lnSpc>
                <a:spcPct val="100000"/>
              </a:lnSpc>
              <a:buClr>
                <a:srgbClr val="006938"/>
              </a:buClr>
              <a:buSzTx/>
              <a:defRPr/>
            </a:pPr>
            <a:r>
              <a:rPr kumimoji="0" lang="en-GB" sz="1800" b="0" i="0" u="none" strike="noStrike" kern="1200" cap="none" spc="0" normalizeH="0" baseline="0" noProof="0" dirty="0">
                <a:ln>
                  <a:noFill/>
                </a:ln>
                <a:effectLst/>
                <a:uLnTx/>
                <a:uFillTx/>
                <a:latin typeface="Instrument Sans Medium" pitchFamily="2" charset="0"/>
                <a:ea typeface="+mn-ea"/>
                <a:cs typeface="+mn-cs"/>
              </a:rPr>
              <a:t>Research found that with nothing more than hitting the ‘like’ button, social media companies can find out the following:</a:t>
            </a:r>
          </a:p>
          <a:p>
            <a:pPr marR="0" lvl="0" algn="l" defTabSz="914400" rtl="0" eaLnBrk="1" fontAlgn="auto" latinLnBrk="0" hangingPunct="1">
              <a:lnSpc>
                <a:spcPct val="100000"/>
              </a:lnSpc>
              <a:spcBef>
                <a:spcPts val="0"/>
              </a:spcBef>
              <a:spcAft>
                <a:spcPts val="0"/>
              </a:spcAft>
              <a:buClr>
                <a:srgbClr val="006938"/>
              </a:buClr>
              <a:buSzTx/>
              <a:tabLst/>
              <a:defRPr/>
            </a:pPr>
            <a:r>
              <a:rPr lang="en-GB" sz="1800" dirty="0">
                <a:latin typeface="Instrument Sans Medium" pitchFamily="2" charset="0"/>
              </a:rPr>
              <a:t>	sexuality (88% accurate for men and 75% for women)</a:t>
            </a:r>
          </a:p>
          <a:p>
            <a:pPr marR="0" lvl="0" algn="l" defTabSz="914400" rtl="0" eaLnBrk="1" fontAlgn="auto" latinLnBrk="0" hangingPunct="1">
              <a:lnSpc>
                <a:spcPct val="100000"/>
              </a:lnSpc>
              <a:spcBef>
                <a:spcPts val="0"/>
              </a:spcBef>
              <a:spcAft>
                <a:spcPts val="0"/>
              </a:spcAft>
              <a:buClr>
                <a:srgbClr val="006938"/>
              </a:buClr>
              <a:buSzTx/>
              <a:tabLst/>
              <a:defRPr/>
            </a:pPr>
            <a:r>
              <a:rPr kumimoji="0" lang="en-GB" sz="1800" b="0" i="0" u="none" strike="noStrike" kern="1200" cap="none" spc="0" normalizeH="0" baseline="0" noProof="0" dirty="0">
                <a:ln>
                  <a:noFill/>
                </a:ln>
                <a:effectLst/>
                <a:uLnTx/>
                <a:uFillTx/>
                <a:latin typeface="Instrument Sans Medium" pitchFamily="2" charset="0"/>
                <a:ea typeface="+mn-ea"/>
                <a:cs typeface="+mn-cs"/>
              </a:rPr>
              <a:t>	</a:t>
            </a:r>
            <a:r>
              <a:rPr lang="en-GB" sz="1800" dirty="0">
                <a:latin typeface="Instrument Sans Medium" pitchFamily="2" charset="0"/>
              </a:rPr>
              <a:t>parental relationship status (60% accuracy)</a:t>
            </a:r>
          </a:p>
          <a:p>
            <a:pPr marR="0" lvl="0" algn="l" defTabSz="914400" rtl="0" eaLnBrk="1" fontAlgn="auto" latinLnBrk="0" hangingPunct="1">
              <a:lnSpc>
                <a:spcPct val="100000"/>
              </a:lnSpc>
              <a:spcBef>
                <a:spcPts val="0"/>
              </a:spcBef>
              <a:spcAft>
                <a:spcPts val="0"/>
              </a:spcAft>
              <a:buClr>
                <a:srgbClr val="006938"/>
              </a:buClr>
              <a:buSzTx/>
              <a:tabLst/>
              <a:defRPr/>
            </a:pPr>
            <a:r>
              <a:rPr kumimoji="0" lang="en-GB" sz="1800" b="0" i="0" u="none" strike="noStrike" kern="1200" cap="none" spc="0" normalizeH="0" baseline="0" noProof="0" dirty="0">
                <a:ln>
                  <a:noFill/>
                </a:ln>
                <a:effectLst/>
                <a:uLnTx/>
                <a:uFillTx/>
                <a:latin typeface="Instrument Sans Medium" pitchFamily="2" charset="0"/>
                <a:ea typeface="+mn-ea"/>
                <a:cs typeface="+mn-cs"/>
              </a:rPr>
              <a:t>	ethnicity (95% accuracy)</a:t>
            </a:r>
          </a:p>
          <a:p>
            <a:pPr marR="0" lvl="0" algn="l" defTabSz="914400" rtl="0" eaLnBrk="1" fontAlgn="auto" latinLnBrk="0" hangingPunct="1">
              <a:lnSpc>
                <a:spcPct val="100000"/>
              </a:lnSpc>
              <a:spcBef>
                <a:spcPts val="0"/>
              </a:spcBef>
              <a:spcAft>
                <a:spcPts val="0"/>
              </a:spcAft>
              <a:buClr>
                <a:srgbClr val="006938"/>
              </a:buClr>
              <a:buSzTx/>
              <a:tabLst/>
              <a:defRPr/>
            </a:pPr>
            <a:r>
              <a:rPr lang="en-GB" sz="1800" dirty="0">
                <a:latin typeface="Instrument Sans Medium" pitchFamily="2" charset="0"/>
              </a:rPr>
              <a:t>	political views (85% accuracy)</a:t>
            </a:r>
            <a:endParaRPr kumimoji="0" lang="en-GB" sz="1800" b="0" i="0" u="none" strike="noStrike" kern="1200" cap="none" spc="0" normalizeH="0" baseline="0" noProof="0" dirty="0">
              <a:ln>
                <a:noFill/>
              </a:ln>
              <a:effectLst/>
              <a:uLnTx/>
              <a:uFillTx/>
              <a:latin typeface="Instrument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
                <a:srgbClr val="006938"/>
              </a:buClr>
              <a:buSzTx/>
              <a:buNone/>
              <a:tabLst/>
              <a:defRPr/>
            </a:pPr>
            <a:endParaRPr kumimoji="0" lang="en-GB" sz="1800" b="0" i="0" u="none" strike="noStrike" kern="1200" cap="none" spc="0" normalizeH="0" baseline="0" noProof="0" dirty="0">
              <a:ln>
                <a:noFill/>
              </a:ln>
              <a:effectLst/>
              <a:uLnTx/>
              <a:uFillTx/>
              <a:latin typeface="Instrument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
                <a:srgbClr val="006938"/>
              </a:buClr>
              <a:buSzTx/>
              <a:buNone/>
              <a:tabLst/>
              <a:defRPr/>
            </a:pPr>
            <a:r>
              <a:rPr kumimoji="0" lang="en-GB" sz="1800" b="0" i="0" u="none" strike="noStrike" kern="1200" cap="none" spc="0" normalizeH="0" baseline="0" noProof="0" dirty="0">
                <a:ln>
                  <a:noFill/>
                </a:ln>
                <a:effectLst/>
                <a:uLnTx/>
                <a:uFillTx/>
                <a:latin typeface="Instrument Sans Medium" pitchFamily="2" charset="0"/>
                <a:ea typeface="+mn-ea"/>
                <a:cs typeface="+mn-cs"/>
              </a:rPr>
              <a:t>Further research shows that in just 36 minutes of watch time on TikTok, the company can form a deep understanding of your interest , based only on signals like pausing, rewatching or lingering on a video.</a:t>
            </a:r>
          </a:p>
          <a:p>
            <a:endParaRPr lang="en-GB" dirty="0"/>
          </a:p>
        </p:txBody>
      </p:sp>
    </p:spTree>
    <p:extLst>
      <p:ext uri="{BB962C8B-B14F-4D97-AF65-F5344CB8AC3E}">
        <p14:creationId xmlns:p14="http://schemas.microsoft.com/office/powerpoint/2010/main" val="360343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itle 2">
            <a:extLst>
              <a:ext uri="{FF2B5EF4-FFF2-40B4-BE49-F238E27FC236}">
                <a16:creationId xmlns:a16="http://schemas.microsoft.com/office/drawing/2014/main" id="{0CE9E257-D7C3-AFB2-8BD0-A8D21AF69D17}"/>
              </a:ext>
            </a:extLst>
          </p:cNvPr>
          <p:cNvSpPr>
            <a:spLocks noGrp="1"/>
          </p:cNvSpPr>
          <p:nvPr>
            <p:ph type="title"/>
          </p:nvPr>
        </p:nvSpPr>
        <p:spPr/>
        <p:txBody>
          <a:bodyPr/>
          <a:lstStyle/>
          <a:p>
            <a:r>
              <a:rPr lang="en-GB" dirty="0"/>
              <a:t>What is persuasive design?</a:t>
            </a:r>
          </a:p>
        </p:txBody>
      </p:sp>
      <p:sp>
        <p:nvSpPr>
          <p:cNvPr id="5" name="Text Placeholder 4">
            <a:extLst>
              <a:ext uri="{FF2B5EF4-FFF2-40B4-BE49-F238E27FC236}">
                <a16:creationId xmlns:a16="http://schemas.microsoft.com/office/drawing/2014/main" id="{9B114700-9059-C5E6-2EA4-37FD96A290C9}"/>
              </a:ext>
            </a:extLst>
          </p:cNvPr>
          <p:cNvSpPr>
            <a:spLocks noGrp="1"/>
          </p:cNvSpPr>
          <p:nvPr>
            <p:ph type="body" idx="1"/>
          </p:nvPr>
        </p:nvSpPr>
        <p:spPr/>
        <p:txBody>
          <a:bodyPr/>
          <a:lstStyle/>
          <a:p>
            <a:pPr marL="152396" indent="0">
              <a:buNone/>
            </a:pPr>
            <a:r>
              <a:rPr lang="en-GB" dirty="0"/>
              <a:t>“Persuasive design is a term coined by a psychologist in 2002. It combines the theory of behavioural design with computer technology. Behavioural design uses a system of rewards and punishments to influence human behaviour patterns. Both persuasive and behavioural designs can be used to increase wellbeing for personal and social good. However, it is arguably more often used to manipulate human behaviour so that people subconsciously act in the commercial interests of others.”</a:t>
            </a:r>
          </a:p>
          <a:p>
            <a:pPr marL="152396" indent="0">
              <a:buNone/>
            </a:pPr>
            <a:endParaRPr lang="en-GB" dirty="0"/>
          </a:p>
          <a:p>
            <a:pPr marL="152396" indent="0">
              <a:buNone/>
            </a:pPr>
            <a:r>
              <a:rPr lang="en-GB" sz="1400" i="1" dirty="0"/>
              <a:t>Introduction to Disrupted Childhood – The Cost of Persuasive Design commissioned by 5Rights Foundation</a:t>
            </a:r>
          </a:p>
        </p:txBody>
      </p:sp>
    </p:spTree>
    <p:extLst>
      <p:ext uri="{BB962C8B-B14F-4D97-AF65-F5344CB8AC3E}">
        <p14:creationId xmlns:p14="http://schemas.microsoft.com/office/powerpoint/2010/main" val="401328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4BC63E-A062-FD3C-9094-BB5FFFE621D1}"/>
              </a:ext>
            </a:extLst>
          </p:cNvPr>
          <p:cNvSpPr txBox="1"/>
          <p:nvPr/>
        </p:nvSpPr>
        <p:spPr>
          <a:xfrm>
            <a:off x="1828800" y="695325"/>
            <a:ext cx="8534400" cy="5016758"/>
          </a:xfrm>
          <a:prstGeom prst="rect">
            <a:avLst/>
          </a:prstGeom>
          <a:noFill/>
        </p:spPr>
        <p:txBody>
          <a:bodyPr wrap="square">
            <a:spAutoFit/>
          </a:bodyPr>
          <a:lstStyle/>
          <a:p>
            <a:r>
              <a:rPr lang="en-GB" sz="4000" b="0" i="0" u="none" strike="noStrike" baseline="0" dirty="0">
                <a:solidFill>
                  <a:srgbClr val="1E3BFF"/>
                </a:solidFill>
                <a:latin typeface="Franklin Gothic Medium" panose="020B0603020102020204" pitchFamily="34" charset="0"/>
              </a:rPr>
              <a:t>“Never before in history have such a small number of designers… had such a large influence on two billion [now three billion] people’s thoughts and choices.” </a:t>
            </a:r>
            <a:endParaRPr lang="en-GB" sz="4000" b="0" i="0" u="none" strike="noStrike" baseline="0" dirty="0">
              <a:solidFill>
                <a:srgbClr val="000000"/>
              </a:solidFill>
              <a:latin typeface="Franklin Gothic Medium" panose="020B0603020102020204" pitchFamily="34" charset="0"/>
            </a:endParaRPr>
          </a:p>
          <a:p>
            <a:r>
              <a:rPr lang="en-GB" sz="4000" b="0" i="0" u="none" strike="noStrike" baseline="0" dirty="0">
                <a:solidFill>
                  <a:srgbClr val="000000"/>
                </a:solidFill>
                <a:latin typeface="Franklin Gothic Book" panose="020B0503020102020204" pitchFamily="34" charset="0"/>
              </a:rPr>
              <a:t>Tristan Harris, ex-Google Ethicist, founder of the Centre for Humane Technology </a:t>
            </a:r>
            <a:endParaRPr lang="en-GB" sz="4000" dirty="0"/>
          </a:p>
        </p:txBody>
      </p:sp>
      <p:pic>
        <p:nvPicPr>
          <p:cNvPr id="4" name="Google Shape;99;p18">
            <a:extLst>
              <a:ext uri="{FF2B5EF4-FFF2-40B4-BE49-F238E27FC236}">
                <a16:creationId xmlns:a16="http://schemas.microsoft.com/office/drawing/2014/main" id="{5B39086B-641D-6551-4F2A-FB03AB6A494F}"/>
              </a:ext>
            </a:extLst>
          </p:cNvPr>
          <p:cNvPicPr preferRelativeResize="0"/>
          <p:nvPr/>
        </p:nvPicPr>
        <p:blipFill>
          <a:blip r:embed="rId2">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1983114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9;p18">
            <a:extLst>
              <a:ext uri="{FF2B5EF4-FFF2-40B4-BE49-F238E27FC236}">
                <a16:creationId xmlns:a16="http://schemas.microsoft.com/office/drawing/2014/main" id="{951C4182-0033-6A01-53B1-B239334EA991}"/>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7" name="TextBox 6">
            <a:extLst>
              <a:ext uri="{FF2B5EF4-FFF2-40B4-BE49-F238E27FC236}">
                <a16:creationId xmlns:a16="http://schemas.microsoft.com/office/drawing/2014/main" id="{BB1A9666-FA35-A73F-EF20-D8ED0131C6B7}"/>
              </a:ext>
            </a:extLst>
          </p:cNvPr>
          <p:cNvSpPr txBox="1"/>
          <p:nvPr/>
        </p:nvSpPr>
        <p:spPr>
          <a:xfrm>
            <a:off x="1628776" y="723037"/>
            <a:ext cx="9058274" cy="501675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6938"/>
              </a:buClr>
              <a:buSzTx/>
              <a:tabLst/>
              <a:defRPr/>
            </a:pPr>
            <a:r>
              <a:rPr lang="en-GB" sz="4000" b="0" i="0" u="none" strike="noStrike" baseline="0" dirty="0">
                <a:solidFill>
                  <a:srgbClr val="1E3BFF"/>
                </a:solidFill>
                <a:latin typeface="Franklin Gothic Medium" panose="020B0603020102020204" pitchFamily="34" charset="0"/>
              </a:rPr>
              <a:t>“The thought process that went into building these applications, Facebook being the first of them… was all about: </a:t>
            </a:r>
            <a:r>
              <a:rPr lang="en-GB" sz="4000" b="0" i="1" u="none" strike="noStrike" baseline="0" dirty="0">
                <a:solidFill>
                  <a:srgbClr val="1E3BFF"/>
                </a:solidFill>
                <a:latin typeface="Franklin Gothic Medium" panose="020B0603020102020204" pitchFamily="34" charset="0"/>
              </a:rPr>
              <a:t>‘How do we consume as much of your time and conscious attention as possible?</a:t>
            </a:r>
            <a:r>
              <a:rPr lang="en-GB" sz="4000" b="0" i="0" u="none" strike="noStrike" baseline="0" dirty="0">
                <a:solidFill>
                  <a:srgbClr val="1E3BFF"/>
                </a:solidFill>
                <a:latin typeface="Franklin Gothic Medium" panose="020B0603020102020204" pitchFamily="34" charset="0"/>
              </a:rPr>
              <a:t>’ God only knows what it’s doing to our children’s brains.” </a:t>
            </a:r>
          </a:p>
          <a:p>
            <a:pPr marR="0" lvl="0" algn="l" defTabSz="914400" rtl="0" eaLnBrk="1" fontAlgn="auto" latinLnBrk="0" hangingPunct="1">
              <a:lnSpc>
                <a:spcPct val="100000"/>
              </a:lnSpc>
              <a:spcBef>
                <a:spcPts val="0"/>
              </a:spcBef>
              <a:spcAft>
                <a:spcPts val="0"/>
              </a:spcAft>
              <a:buClr>
                <a:srgbClr val="006938"/>
              </a:buClr>
              <a:buSzTx/>
              <a:tabLst/>
              <a:defRPr/>
            </a:pPr>
            <a:r>
              <a:rPr lang="en-GB" sz="4000" b="0" i="0" u="none" strike="noStrike" baseline="0" dirty="0">
                <a:solidFill>
                  <a:srgbClr val="000000"/>
                </a:solidFill>
                <a:latin typeface="Franklin Gothic Book" panose="020B0503020102020204" pitchFamily="34" charset="0"/>
              </a:rPr>
              <a:t>Sean Parker, former Facebook president </a:t>
            </a:r>
            <a:endParaRPr kumimoji="0" lang="en-GB" sz="4000" b="0" i="0" u="none" strike="noStrike" kern="1200" cap="none" spc="0" normalizeH="0" baseline="0" noProof="0" dirty="0">
              <a:ln>
                <a:noFill/>
              </a:ln>
              <a:solidFill>
                <a:srgbClr val="001C2E"/>
              </a:solidFill>
              <a:effectLst/>
              <a:uLnTx/>
              <a:uFillTx/>
              <a:latin typeface="Instrument Sans Medium" pitchFamily="2" charset="0"/>
              <a:ea typeface="+mn-ea"/>
              <a:cs typeface="+mn-cs"/>
            </a:endParaRPr>
          </a:p>
        </p:txBody>
      </p:sp>
    </p:spTree>
    <p:extLst>
      <p:ext uri="{BB962C8B-B14F-4D97-AF65-F5344CB8AC3E}">
        <p14:creationId xmlns:p14="http://schemas.microsoft.com/office/powerpoint/2010/main" val="407736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CEAFF-DABD-C97A-1D7C-3035B4149954}"/>
              </a:ext>
            </a:extLst>
          </p:cNvPr>
          <p:cNvPicPr>
            <a:picLocks noChangeAspect="1"/>
          </p:cNvPicPr>
          <p:nvPr/>
        </p:nvPicPr>
        <p:blipFill>
          <a:blip r:embed="rId3"/>
          <a:stretch>
            <a:fillRect/>
          </a:stretch>
        </p:blipFill>
        <p:spPr>
          <a:xfrm>
            <a:off x="2299777" y="1330185"/>
            <a:ext cx="7306695" cy="3982006"/>
          </a:xfrm>
          <a:prstGeom prst="rect">
            <a:avLst/>
          </a:prstGeom>
        </p:spPr>
      </p:pic>
      <p:pic>
        <p:nvPicPr>
          <p:cNvPr id="3" name="Google Shape;99;p18">
            <a:extLst>
              <a:ext uri="{FF2B5EF4-FFF2-40B4-BE49-F238E27FC236}">
                <a16:creationId xmlns:a16="http://schemas.microsoft.com/office/drawing/2014/main" id="{9069F595-2D91-8273-08AC-A4E6D7D07FEB}"/>
              </a:ext>
            </a:extLst>
          </p:cNvPr>
          <p:cNvPicPr preferRelativeResize="0"/>
          <p:nvPr/>
        </p:nvPicPr>
        <p:blipFill>
          <a:blip r:embed="rId4">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25540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4400" dirty="0"/>
              <a:t> PERSUASIVE DESIGN</a:t>
            </a:r>
            <a:endParaRPr sz="4400" dirty="0"/>
          </a:p>
        </p:txBody>
      </p:sp>
      <p:sp>
        <p:nvSpPr>
          <p:cNvPr id="83" name="Google Shape;83;p16"/>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rmAutofit/>
          </a:bodyPr>
          <a:lstStyle/>
          <a:p>
            <a:pPr marL="0" indent="0">
              <a:spcAft>
                <a:spcPts val="1600"/>
              </a:spcAft>
              <a:buNone/>
            </a:pPr>
            <a:r>
              <a:rPr lang="en-GB" dirty="0"/>
              <a:t>Should you have more control over what you are able </a:t>
            </a:r>
            <a:r>
              <a:rPr lang="en-GB"/>
              <a:t>to look at?</a:t>
            </a:r>
            <a:endParaRPr lang="en-GB" dirty="0"/>
          </a:p>
          <a:p>
            <a:pPr marL="0" indent="0">
              <a:spcAft>
                <a:spcPts val="1600"/>
              </a:spcAft>
              <a:buNone/>
            </a:pPr>
            <a:endParaRPr dirty="0"/>
          </a:p>
        </p:txBody>
      </p:sp>
    </p:spTree>
    <p:extLst>
      <p:ext uri="{BB962C8B-B14F-4D97-AF65-F5344CB8AC3E}">
        <p14:creationId xmlns:p14="http://schemas.microsoft.com/office/powerpoint/2010/main" val="381409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2576317"/>
            <a:ext cx="11360800" cy="2618000"/>
          </a:xfrm>
          <a:prstGeom prst="rect">
            <a:avLst/>
          </a:prstGeom>
        </p:spPr>
        <p:txBody>
          <a:bodyPr spcFirstLastPara="1" wrap="square" lIns="121900" tIns="121900" rIns="121900" bIns="121900" anchor="b" anchorCtr="0">
            <a:normAutofit fontScale="90000"/>
          </a:bodyPr>
          <a:lstStyle/>
          <a:p>
            <a:r>
              <a:rPr lang="en-GB" sz="4400" dirty="0"/>
              <a:t> </a:t>
            </a:r>
            <a:br>
              <a:rPr lang="en-GB" sz="4400" dirty="0"/>
            </a:br>
            <a:r>
              <a:rPr lang="en-GB" sz="4400" dirty="0"/>
              <a:t> </a:t>
            </a:r>
            <a:br>
              <a:rPr lang="en-GB" sz="4400" dirty="0"/>
            </a:br>
            <a:br>
              <a:rPr lang="en-GB" sz="4400" dirty="0"/>
            </a:br>
            <a:br>
              <a:rPr lang="en-GB" sz="4400" dirty="0"/>
            </a:br>
            <a:br>
              <a:rPr lang="en-GB" sz="4400" dirty="0"/>
            </a:br>
            <a:br>
              <a:rPr lang="en-GB" sz="4400" dirty="0"/>
            </a:br>
            <a:br>
              <a:rPr lang="en-GB" sz="4400" dirty="0"/>
            </a:br>
            <a:br>
              <a:rPr lang="en-GB" sz="4400" dirty="0"/>
            </a:br>
            <a:r>
              <a:rPr lang="en-GB" sz="4400" dirty="0"/>
              <a:t>Session C</a:t>
            </a:r>
            <a:br>
              <a:rPr lang="en-GB" sz="4400" dirty="0"/>
            </a:br>
            <a:r>
              <a:rPr lang="en-GB" sz="4400" dirty="0"/>
              <a:t>Objectives:</a:t>
            </a:r>
            <a:br>
              <a:rPr lang="en-GB" sz="4400" dirty="0"/>
            </a:br>
            <a:r>
              <a:rPr lang="en-GB" sz="4400" dirty="0"/>
              <a:t> </a:t>
            </a:r>
            <a:r>
              <a:rPr lang="en-GB" sz="1800" dirty="0">
                <a:effectLst/>
                <a:latin typeface="Instrument Sans" pitchFamily="2" charset="0"/>
                <a:ea typeface="Calibri" panose="020F0502020204030204" pitchFamily="34" charset="0"/>
              </a:rPr>
              <a:t>Deliberate who protects us in a variety of situations and what their roles and responsibilities should be.</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Explore how their own life is impacted by persuasive design.</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Understand how social media companies make money and the business principles around this.</a:t>
            </a:r>
            <a:br>
              <a:rPr lang="en-GB" sz="1800" dirty="0">
                <a:effectLst/>
                <a:latin typeface="Calibri" panose="020F0502020204030204" pitchFamily="34" charset="0"/>
                <a:ea typeface="Calibri" panose="020F0502020204030204" pitchFamily="34" charset="0"/>
              </a:rPr>
            </a:br>
            <a:br>
              <a:rPr lang="en-GB" sz="4400" dirty="0"/>
            </a:b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 </a:t>
            </a:r>
            <a:endParaRPr lang="en-GB" sz="4400"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5658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ext Placeholder 2">
            <a:extLst>
              <a:ext uri="{FF2B5EF4-FFF2-40B4-BE49-F238E27FC236}">
                <a16:creationId xmlns:a16="http://schemas.microsoft.com/office/drawing/2014/main" id="{C3B4F915-1154-F9DB-140B-47A5FCBCF29E}"/>
              </a:ext>
            </a:extLst>
          </p:cNvPr>
          <p:cNvSpPr>
            <a:spLocks noGrp="1"/>
          </p:cNvSpPr>
          <p:nvPr>
            <p:ph type="body" idx="1"/>
          </p:nvPr>
        </p:nvSpPr>
        <p:spPr/>
        <p:txBody>
          <a:bodyPr/>
          <a:lstStyle/>
          <a:p>
            <a:r>
              <a:rPr lang="en-GB" dirty="0"/>
              <a:t>When Tim Berners-Lee first developed the internet, it was meant to be available for everyone, everywhere. He realised that its potential would only every be fully achieved if anyone, anywhere could use it without paying a fee or having to ask to use it.</a:t>
            </a:r>
          </a:p>
          <a:p>
            <a:pPr marL="152396" indent="0">
              <a:buNone/>
            </a:pPr>
            <a:endParaRPr lang="en-GB" dirty="0"/>
          </a:p>
          <a:p>
            <a:r>
              <a:rPr lang="en-GB" dirty="0"/>
              <a:t>The principles were fairly revolutionary:</a:t>
            </a:r>
          </a:p>
          <a:p>
            <a:pPr marL="152396" indent="0">
              <a:buNone/>
            </a:pPr>
            <a:r>
              <a:rPr lang="en-GB" dirty="0"/>
              <a:t>	Decentralisation: No permission is needed from a central authority to post anything on the web.</a:t>
            </a:r>
          </a:p>
          <a:p>
            <a:pPr marL="152396" indent="0">
              <a:buNone/>
            </a:pPr>
            <a:r>
              <a:rPr lang="en-GB" dirty="0"/>
              <a:t>	Non-discrimination: That all internet service providers should treat all information equally and not 	discriminate against the user.</a:t>
            </a:r>
          </a:p>
          <a:p>
            <a:pPr marL="152396" indent="0">
              <a:buNone/>
            </a:pPr>
            <a:r>
              <a:rPr lang="en-GB" dirty="0"/>
              <a:t>	Bottom-up design: That the web should be developed by everyone and not just a small group of 	experts.</a:t>
            </a:r>
          </a:p>
          <a:p>
            <a:pPr marL="152396" indent="0">
              <a:buNone/>
            </a:pPr>
            <a:r>
              <a:rPr lang="en-GB" dirty="0"/>
              <a:t>	Universality: That all computers must speak the same language.</a:t>
            </a:r>
          </a:p>
          <a:p>
            <a:pPr marL="152396" indent="0">
              <a:buNone/>
            </a:pPr>
            <a:r>
              <a:rPr lang="en-GB" dirty="0"/>
              <a:t>	Consensus: For universal standards to work, everyone had to agree to use them.</a:t>
            </a:r>
          </a:p>
        </p:txBody>
      </p:sp>
      <p:sp>
        <p:nvSpPr>
          <p:cNvPr id="4" name="Title 3">
            <a:extLst>
              <a:ext uri="{FF2B5EF4-FFF2-40B4-BE49-F238E27FC236}">
                <a16:creationId xmlns:a16="http://schemas.microsoft.com/office/drawing/2014/main" id="{046FDD7F-2A50-9870-A184-7BE44FBFCA73}"/>
              </a:ext>
            </a:extLst>
          </p:cNvPr>
          <p:cNvSpPr>
            <a:spLocks noGrp="1"/>
          </p:cNvSpPr>
          <p:nvPr>
            <p:ph type="title"/>
          </p:nvPr>
        </p:nvSpPr>
        <p:spPr/>
        <p:txBody>
          <a:bodyPr/>
          <a:lstStyle/>
          <a:p>
            <a:r>
              <a:rPr lang="en-GB" dirty="0"/>
              <a:t>What were the original principles of the internet?</a:t>
            </a:r>
          </a:p>
        </p:txBody>
      </p:sp>
    </p:spTree>
    <p:extLst>
      <p:ext uri="{BB962C8B-B14F-4D97-AF65-F5344CB8AC3E}">
        <p14:creationId xmlns:p14="http://schemas.microsoft.com/office/powerpoint/2010/main" val="3768133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4" name="Title 3">
            <a:extLst>
              <a:ext uri="{FF2B5EF4-FFF2-40B4-BE49-F238E27FC236}">
                <a16:creationId xmlns:a16="http://schemas.microsoft.com/office/drawing/2014/main" id="{046FDD7F-2A50-9870-A184-7BE44FBFCA73}"/>
              </a:ext>
            </a:extLst>
          </p:cNvPr>
          <p:cNvSpPr>
            <a:spLocks noGrp="1"/>
          </p:cNvSpPr>
          <p:nvPr>
            <p:ph type="title"/>
          </p:nvPr>
        </p:nvSpPr>
        <p:spPr/>
        <p:txBody>
          <a:bodyPr/>
          <a:lstStyle/>
          <a:p>
            <a:r>
              <a:rPr lang="en-GB" dirty="0"/>
              <a:t>What about children?</a:t>
            </a:r>
          </a:p>
        </p:txBody>
      </p:sp>
      <p:sp>
        <p:nvSpPr>
          <p:cNvPr id="5" name="Text Placeholder 4">
            <a:extLst>
              <a:ext uri="{FF2B5EF4-FFF2-40B4-BE49-F238E27FC236}">
                <a16:creationId xmlns:a16="http://schemas.microsoft.com/office/drawing/2014/main" id="{518FCF0A-44E6-3F5F-E7F7-C8CD9EB18449}"/>
              </a:ext>
            </a:extLst>
          </p:cNvPr>
          <p:cNvSpPr>
            <a:spLocks noGrp="1"/>
          </p:cNvSpPr>
          <p:nvPr>
            <p:ph type="body" idx="1"/>
          </p:nvPr>
        </p:nvSpPr>
        <p:spPr>
          <a:xfrm>
            <a:off x="415600" y="1282633"/>
            <a:ext cx="11360800" cy="4555200"/>
          </a:xfrm>
        </p:spPr>
        <p:txBody>
          <a:bodyPr>
            <a:normAutofit fontScale="85000" lnSpcReduction="10000"/>
          </a:bodyPr>
          <a:lstStyle/>
          <a:p>
            <a:pPr marL="152396" indent="0">
              <a:buNone/>
            </a:pPr>
            <a:r>
              <a:rPr lang="en-GB" dirty="0"/>
              <a:t>The digital environment is a ‘man- and woman-made’ technology and can therefore be designed according to the needs of children</a:t>
            </a:r>
          </a:p>
          <a:p>
            <a:pPr marL="152396" indent="0">
              <a:buNone/>
            </a:pPr>
            <a:r>
              <a:rPr lang="en-GB" dirty="0"/>
              <a:t>and young people to meet their developmental milestones. So far, however, it has failed to adapt to children’s needs.</a:t>
            </a:r>
          </a:p>
          <a:p>
            <a:pPr marL="152396" indent="0">
              <a:buNone/>
            </a:pPr>
            <a:endParaRPr lang="en-GB" dirty="0"/>
          </a:p>
          <a:p>
            <a:pPr marL="152396" indent="0">
              <a:buNone/>
            </a:pPr>
            <a:r>
              <a:rPr lang="en-GB" dirty="0"/>
              <a:t>Children are often the early adopters of emerging services and technologies and therefore the first to spot its contradictions and</a:t>
            </a:r>
          </a:p>
          <a:p>
            <a:pPr marL="152396" indent="0">
              <a:buNone/>
            </a:pPr>
            <a:r>
              <a:rPr lang="en-GB" dirty="0"/>
              <a:t>challenges, yet they are rarely asked their opinion, and are very often the last to be heard.</a:t>
            </a:r>
          </a:p>
          <a:p>
            <a:pPr marL="152396" indent="0">
              <a:buNone/>
            </a:pPr>
            <a:endParaRPr lang="en-GB" dirty="0"/>
          </a:p>
          <a:p>
            <a:pPr marL="152396" indent="0">
              <a:buNone/>
            </a:pPr>
            <a:r>
              <a:rPr lang="en-GB" dirty="0"/>
              <a:t>The digital environment looks quite different when we look at it from the point of view of a child’s ability to meet his or</a:t>
            </a:r>
          </a:p>
          <a:p>
            <a:pPr marL="152396" indent="0">
              <a:buNone/>
            </a:pPr>
            <a:r>
              <a:rPr lang="en-GB" dirty="0"/>
              <a:t>her development goals. Rather than a single environment, it appears as a landscape of opportunity, understanding, risk and</a:t>
            </a:r>
          </a:p>
          <a:p>
            <a:pPr marL="152396" indent="0">
              <a:buNone/>
            </a:pPr>
            <a:r>
              <a:rPr lang="en-GB" dirty="0"/>
              <a:t>misunderstanding, which is unusually absent of parental advice and regulatory protections.</a:t>
            </a:r>
          </a:p>
          <a:p>
            <a:pPr marL="152396" indent="0">
              <a:buNone/>
            </a:pPr>
            <a:endParaRPr lang="en-GB" dirty="0"/>
          </a:p>
          <a:p>
            <a:pPr marL="152396" indent="0">
              <a:buNone/>
            </a:pPr>
            <a:r>
              <a:rPr lang="en-GB" dirty="0"/>
              <a:t>There is a cavalier attitude towards the needs of young people in the digital environment on their developmental journey. While we focus on, but often fail, to keep children safe, there is little regard for concepts of childhood and graduated maturity, or for the long established societal norms that safeguard the rights and privileges of children.</a:t>
            </a:r>
          </a:p>
          <a:p>
            <a:pPr marL="152396" indent="0">
              <a:buNone/>
            </a:pPr>
            <a:endParaRPr lang="en-GB" dirty="0"/>
          </a:p>
          <a:p>
            <a:pPr marL="152396" indent="0" algn="l">
              <a:buNone/>
            </a:pPr>
            <a:r>
              <a:rPr lang="en-GB" sz="1800" b="0" i="0" u="none" strike="noStrike" baseline="0" dirty="0"/>
              <a:t>The digital environment was not intended as a place for childhood, yet more than a third of its nearly 3 billion users are under 18.</a:t>
            </a:r>
            <a:endParaRPr lang="en-GB" dirty="0"/>
          </a:p>
        </p:txBody>
      </p:sp>
    </p:spTree>
    <p:extLst>
      <p:ext uri="{BB962C8B-B14F-4D97-AF65-F5344CB8AC3E}">
        <p14:creationId xmlns:p14="http://schemas.microsoft.com/office/powerpoint/2010/main" val="109125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Who should protect you?</a:t>
            </a: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ext Placeholder 2">
            <a:extLst>
              <a:ext uri="{FF2B5EF4-FFF2-40B4-BE49-F238E27FC236}">
                <a16:creationId xmlns:a16="http://schemas.microsoft.com/office/drawing/2014/main" id="{5819155A-3C85-2CDB-153E-80BF498FCB88}"/>
              </a:ext>
            </a:extLst>
          </p:cNvPr>
          <p:cNvSpPr>
            <a:spLocks noGrp="1"/>
          </p:cNvSpPr>
          <p:nvPr>
            <p:ph type="body" idx="1"/>
          </p:nvPr>
        </p:nvSpPr>
        <p:spPr/>
        <p:txBody>
          <a:bodyPr>
            <a:normAutofit lnSpcReduction="10000"/>
          </a:bodyPr>
          <a:lstStyle/>
          <a:p>
            <a:r>
              <a:rPr lang="en-GB" dirty="0"/>
              <a:t>When you are learning to walk, who should protect you from falling over and hurting yourself?</a:t>
            </a:r>
          </a:p>
          <a:p>
            <a:r>
              <a:rPr lang="en-GB" dirty="0"/>
              <a:t>When you are little, who should protect you from not eating food that may be poisonous or you may have an allergy from?</a:t>
            </a:r>
          </a:p>
          <a:p>
            <a:r>
              <a:rPr lang="en-GB" dirty="0"/>
              <a:t>Who is responsible for keeping you healthy?</a:t>
            </a:r>
          </a:p>
          <a:p>
            <a:r>
              <a:rPr lang="en-GB" dirty="0"/>
              <a:t>If someone is bullying you, who is responsible for protecting you?</a:t>
            </a:r>
          </a:p>
          <a:p>
            <a:r>
              <a:rPr lang="en-GB" dirty="0"/>
              <a:t>If you make a mistake when you are little, who should help you to put it right and move on?</a:t>
            </a:r>
          </a:p>
          <a:p>
            <a:r>
              <a:rPr lang="en-GB" dirty="0"/>
              <a:t>Who should teach you about exercise and diet?</a:t>
            </a:r>
          </a:p>
          <a:p>
            <a:r>
              <a:rPr lang="en-GB" dirty="0"/>
              <a:t>Who is responsible for teaching you the difference between right and wrong?</a:t>
            </a:r>
          </a:p>
          <a:p>
            <a:r>
              <a:rPr lang="en-GB" dirty="0"/>
              <a:t>Who is responsible for protecting you from strangers who want to cause you harm?</a:t>
            </a:r>
          </a:p>
          <a:p>
            <a:r>
              <a:rPr lang="en-GB" dirty="0"/>
              <a:t>Who is responsible for making sure you have rights and are protected?</a:t>
            </a:r>
          </a:p>
          <a:p>
            <a:r>
              <a:rPr lang="en-GB" dirty="0"/>
              <a:t>Who is responsible for keeping you safe?</a:t>
            </a:r>
          </a:p>
          <a:p>
            <a:r>
              <a:rPr lang="en-GB" dirty="0"/>
              <a:t>Who is responsible for making sure you have a right to privacy?</a:t>
            </a:r>
          </a:p>
          <a:p>
            <a:r>
              <a:rPr lang="en-GB" dirty="0"/>
              <a:t>Who is responsible for making sure you are given accurate information?</a:t>
            </a:r>
          </a:p>
          <a:p>
            <a:r>
              <a:rPr lang="en-GB" dirty="0"/>
              <a:t>Who shares responsibility for your wellbeing?</a:t>
            </a:r>
          </a:p>
          <a:p>
            <a:endParaRPr lang="en-GB" dirty="0"/>
          </a:p>
          <a:p>
            <a:endParaRPr lang="en-GB" dirty="0"/>
          </a:p>
        </p:txBody>
      </p:sp>
    </p:spTree>
    <p:extLst>
      <p:ext uri="{BB962C8B-B14F-4D97-AF65-F5344CB8AC3E}">
        <p14:creationId xmlns:p14="http://schemas.microsoft.com/office/powerpoint/2010/main" val="19752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United Nations and the Universal Declaration of Human Rights</a:t>
            </a:r>
            <a:endParaRPr dirty="0"/>
          </a:p>
        </p:txBody>
      </p:sp>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latin typeface="Roboto" panose="02000000000000000000" pitchFamily="2" charset="0"/>
                <a:ea typeface="+mn-ea"/>
                <a:cs typeface="+mn-cs"/>
              </a:rPr>
              <a:t>As World War II was about to end in 1945, nations were in ruins, and the world wanted peace. Representatives of 50 countries gathered at the United Nations Conference on International Organization in San Francisco, California from 25 April to 26 June 1945. For the next two months, they proceeded to draft and then sign the UN Charter, which created a new international organization, the United Nations, which, it was hoped, would prevent another world war like the one they had just lived through.</a:t>
            </a:r>
            <a:endParaRPr kumimoji="0" lang="en-GB" sz="2800" b="0" i="0" u="none" strike="noStrike" kern="1200" cap="none" spc="0" normalizeH="0" baseline="0" noProof="0" dirty="0">
              <a:ln>
                <a:noFill/>
              </a:ln>
              <a:effectLst/>
              <a:uLnTx/>
              <a:uFillTx/>
              <a:latin typeface="Calibri" panose="020F0502020204030204"/>
              <a:ea typeface="+mn-ea"/>
              <a:cs typeface="+mn-cs"/>
            </a:endParaRPr>
          </a:p>
          <a:p>
            <a:pPr marL="0" indent="0">
              <a:spcAft>
                <a:spcPts val="1600"/>
              </a:spcAft>
              <a:buNone/>
            </a:pPr>
            <a:endParaRPr lang="en-GB"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2EB793-C4AB-78BD-FA97-1615A9807B25}"/>
              </a:ext>
            </a:extLst>
          </p:cNvPr>
          <p:cNvPicPr>
            <a:picLocks noChangeAspect="1"/>
          </p:cNvPicPr>
          <p:nvPr/>
        </p:nvPicPr>
        <p:blipFill>
          <a:blip r:embed="rId2"/>
          <a:stretch>
            <a:fillRect/>
          </a:stretch>
        </p:blipFill>
        <p:spPr>
          <a:xfrm>
            <a:off x="2613000" y="0"/>
            <a:ext cx="6966000" cy="6858000"/>
          </a:xfrm>
          <a:prstGeom prst="rect">
            <a:avLst/>
          </a:prstGeom>
        </p:spPr>
      </p:pic>
      <p:pic>
        <p:nvPicPr>
          <p:cNvPr id="2" name="Google Shape;99;p18">
            <a:extLst>
              <a:ext uri="{FF2B5EF4-FFF2-40B4-BE49-F238E27FC236}">
                <a16:creationId xmlns:a16="http://schemas.microsoft.com/office/drawing/2014/main" id="{C6FED597-B3C0-A268-5CD4-98C095A65329}"/>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71112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Who should protect you?</a:t>
            </a: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ext Placeholder 2">
            <a:extLst>
              <a:ext uri="{FF2B5EF4-FFF2-40B4-BE49-F238E27FC236}">
                <a16:creationId xmlns:a16="http://schemas.microsoft.com/office/drawing/2014/main" id="{5819155A-3C85-2CDB-153E-80BF498FCB88}"/>
              </a:ext>
            </a:extLst>
          </p:cNvPr>
          <p:cNvSpPr>
            <a:spLocks noGrp="1"/>
          </p:cNvSpPr>
          <p:nvPr>
            <p:ph type="body" idx="1"/>
          </p:nvPr>
        </p:nvSpPr>
        <p:spPr/>
        <p:txBody>
          <a:bodyPr>
            <a:normAutofit/>
          </a:bodyPr>
          <a:lstStyle/>
          <a:p>
            <a:r>
              <a:rPr lang="en-GB" dirty="0"/>
              <a:t>Who is responsible for keeping you healthy online?</a:t>
            </a:r>
          </a:p>
          <a:p>
            <a:r>
              <a:rPr lang="en-GB" dirty="0"/>
              <a:t>If someone is bullying you, who is responsible for protecting you online?</a:t>
            </a:r>
          </a:p>
          <a:p>
            <a:r>
              <a:rPr lang="en-GB" dirty="0"/>
              <a:t>If you make a mistake when you are online, who should help you to have it forgotten?</a:t>
            </a:r>
          </a:p>
          <a:p>
            <a:r>
              <a:rPr lang="en-GB" dirty="0"/>
              <a:t>Who should teach you about exercise and diet online?</a:t>
            </a:r>
          </a:p>
          <a:p>
            <a:r>
              <a:rPr lang="en-GB" dirty="0"/>
              <a:t>Who is responsible for teaching you the difference between right and wrong online?</a:t>
            </a:r>
          </a:p>
          <a:p>
            <a:r>
              <a:rPr lang="en-GB" dirty="0"/>
              <a:t>Who is responsible for protecting you from strangers who want to cause you harm online?</a:t>
            </a:r>
          </a:p>
          <a:p>
            <a:r>
              <a:rPr lang="en-GB" dirty="0"/>
              <a:t>Who is responsible for making sure you have rights and are protected online?</a:t>
            </a:r>
          </a:p>
          <a:p>
            <a:r>
              <a:rPr lang="en-GB" dirty="0"/>
              <a:t>Who is responsible for keeping you safe online?</a:t>
            </a:r>
          </a:p>
          <a:p>
            <a:r>
              <a:rPr lang="en-GB" dirty="0"/>
              <a:t>Who is responsible for making sure you have a right to privacy online?</a:t>
            </a:r>
          </a:p>
          <a:p>
            <a:r>
              <a:rPr lang="en-GB" dirty="0"/>
              <a:t>Who is responsible for making sure you are given accurate information online?</a:t>
            </a:r>
          </a:p>
          <a:p>
            <a:r>
              <a:rPr lang="en-GB" dirty="0"/>
              <a:t>Who shares responsibility for your wellbeing online?</a:t>
            </a:r>
          </a:p>
          <a:p>
            <a:endParaRPr lang="en-GB" dirty="0"/>
          </a:p>
          <a:p>
            <a:endParaRPr lang="en-GB" dirty="0"/>
          </a:p>
        </p:txBody>
      </p:sp>
    </p:spTree>
    <p:extLst>
      <p:ext uri="{BB962C8B-B14F-4D97-AF65-F5344CB8AC3E}">
        <p14:creationId xmlns:p14="http://schemas.microsoft.com/office/powerpoint/2010/main" val="143135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6357-7B07-9CF4-578A-A8CC64E7C1B7}"/>
              </a:ext>
            </a:extLst>
          </p:cNvPr>
          <p:cNvSpPr>
            <a:spLocks noGrp="1"/>
          </p:cNvSpPr>
          <p:nvPr>
            <p:ph type="title"/>
          </p:nvPr>
        </p:nvSpPr>
        <p:spPr/>
        <p:txBody>
          <a:bodyPr/>
          <a:lstStyle/>
          <a:p>
            <a:r>
              <a:rPr lang="en-GB" dirty="0"/>
              <a:t>Our brain works fast…. </a:t>
            </a:r>
          </a:p>
        </p:txBody>
      </p:sp>
      <p:sp>
        <p:nvSpPr>
          <p:cNvPr id="3" name="Text Placeholder 2">
            <a:extLst>
              <a:ext uri="{FF2B5EF4-FFF2-40B4-BE49-F238E27FC236}">
                <a16:creationId xmlns:a16="http://schemas.microsoft.com/office/drawing/2014/main" id="{28B81331-F17E-CF5E-2E33-A7E596209A63}"/>
              </a:ext>
            </a:extLst>
          </p:cNvPr>
          <p:cNvSpPr>
            <a:spLocks noGrp="1"/>
          </p:cNvSpPr>
          <p:nvPr>
            <p:ph type="body" idx="1"/>
          </p:nvPr>
        </p:nvSpPr>
        <p:spPr>
          <a:xfrm>
            <a:off x="415600" y="1356967"/>
            <a:ext cx="11360800" cy="4555200"/>
          </a:xfrm>
        </p:spPr>
        <p:txBody>
          <a:bodyPr>
            <a:normAutofit/>
          </a:bodyPr>
          <a:lstStyle/>
          <a:p>
            <a:r>
              <a:rPr lang="en-GB" sz="1600" dirty="0"/>
              <a:t>We make shortcuts for making decisions from the way we process information to the way we relate to others around us. For example:</a:t>
            </a:r>
          </a:p>
          <a:p>
            <a:pPr marL="152396" indent="0">
              <a:buNone/>
            </a:pPr>
            <a:r>
              <a:rPr lang="en-GB" sz="1600" dirty="0"/>
              <a:t>	We pay more attention to fearful, dangerous stimuli to stay safe.</a:t>
            </a:r>
          </a:p>
          <a:p>
            <a:pPr marL="152396" indent="0">
              <a:buNone/>
            </a:pPr>
            <a:r>
              <a:rPr lang="en-GB" sz="1600" dirty="0"/>
              <a:t>	We seek out sweet and fatty foods for their readily available energy.</a:t>
            </a:r>
          </a:p>
          <a:p>
            <a:pPr marL="152396" indent="0">
              <a:buNone/>
            </a:pPr>
            <a:r>
              <a:rPr lang="en-GB" sz="1600" dirty="0"/>
              <a:t>	We remember things that hurt us more than things that help us so we can predict future consequences. </a:t>
            </a:r>
          </a:p>
          <a:p>
            <a:pPr marL="152396" indent="0">
              <a:buNone/>
            </a:pPr>
            <a:r>
              <a:rPr lang="en-GB" sz="1600" dirty="0"/>
              <a:t>	We tend to follow the popular opinion of those around us to build stronger communities around shared ideas.	</a:t>
            </a:r>
          </a:p>
          <a:p>
            <a:pPr marL="152396" indent="0">
              <a:buNone/>
            </a:pPr>
            <a:endParaRPr lang="en-GB" sz="1600" dirty="0"/>
          </a:p>
          <a:p>
            <a:r>
              <a:rPr lang="en-GB" sz="1600" dirty="0"/>
              <a:t>Persuasive design knows this and is honed to tap into our psychology and push us towards certain behaviours:</a:t>
            </a:r>
          </a:p>
          <a:p>
            <a:pPr marL="152396" indent="0">
              <a:buNone/>
            </a:pPr>
            <a:r>
              <a:rPr lang="en-GB" sz="1600" dirty="0"/>
              <a:t>	Notifications (like vibrations, buzzing, red dots, flashing lights, etc.) mimic naturally occurring signs of 	danger to pull us into apps.</a:t>
            </a:r>
          </a:p>
          <a:p>
            <a:pPr marL="152396" indent="0">
              <a:buNone/>
            </a:pPr>
            <a:r>
              <a:rPr lang="en-GB" sz="1600" dirty="0"/>
              <a:t>	The possibility of new comments or "likes" keeps us compulsively monitoring for updates, seeking feelings of 	pleasure and reward. </a:t>
            </a:r>
          </a:p>
          <a:p>
            <a:pPr marL="152396" indent="0">
              <a:buNone/>
            </a:pPr>
            <a:r>
              <a:rPr lang="en-GB" sz="1600" dirty="0"/>
              <a:t>	Design features like infinite scroll (where when you reach the bottom of the page and more content loads 	automatically) keep us continuously engaged.</a:t>
            </a:r>
          </a:p>
        </p:txBody>
      </p:sp>
      <p:pic>
        <p:nvPicPr>
          <p:cNvPr id="4" name="Google Shape;99;p18">
            <a:extLst>
              <a:ext uri="{FF2B5EF4-FFF2-40B4-BE49-F238E27FC236}">
                <a16:creationId xmlns:a16="http://schemas.microsoft.com/office/drawing/2014/main" id="{B4629CF6-8F2A-54E2-BE83-9E3CE8DDDEAE}"/>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93423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582E-A5ED-151D-3EEA-97189A84BC52}"/>
              </a:ext>
            </a:extLst>
          </p:cNvPr>
          <p:cNvSpPr>
            <a:spLocks noGrp="1"/>
          </p:cNvSpPr>
          <p:nvPr>
            <p:ph type="title"/>
          </p:nvPr>
        </p:nvSpPr>
        <p:spPr/>
        <p:txBody>
          <a:bodyPr/>
          <a:lstStyle/>
          <a:p>
            <a:r>
              <a:rPr lang="en-GB" dirty="0"/>
              <a:t>Why?</a:t>
            </a:r>
          </a:p>
        </p:txBody>
      </p:sp>
      <p:sp>
        <p:nvSpPr>
          <p:cNvPr id="3" name="Text Placeholder 2">
            <a:extLst>
              <a:ext uri="{FF2B5EF4-FFF2-40B4-BE49-F238E27FC236}">
                <a16:creationId xmlns:a16="http://schemas.microsoft.com/office/drawing/2014/main" id="{C15CAE9B-62F2-DE08-CCF2-D41B1A4EC260}"/>
              </a:ext>
            </a:extLst>
          </p:cNvPr>
          <p:cNvSpPr>
            <a:spLocks noGrp="1"/>
          </p:cNvSpPr>
          <p:nvPr>
            <p:ph type="body" idx="1"/>
          </p:nvPr>
        </p:nvSpPr>
        <p:spPr/>
        <p:txBody>
          <a:bodyPr>
            <a:normAutofit/>
          </a:bodyPr>
          <a:lstStyle/>
          <a:p>
            <a:pPr marL="285750" indent="-285750">
              <a:lnSpc>
                <a:spcPct val="100000"/>
              </a:lnSpc>
              <a:buClr>
                <a:srgbClr val="006938"/>
              </a:buClr>
              <a:buSzTx/>
              <a:defRPr/>
            </a:pPr>
            <a:r>
              <a:rPr kumimoji="0" lang="en-GB" b="0" i="0" u="none" strike="noStrike" kern="1200" cap="none" spc="0" normalizeH="0" baseline="0" noProof="0" dirty="0">
                <a:ln>
                  <a:noFill/>
                </a:ln>
                <a:effectLst/>
                <a:uLnTx/>
                <a:uFillTx/>
                <a:latin typeface="Instrument Sans Medium" pitchFamily="2" charset="0"/>
                <a:ea typeface="+mn-ea"/>
                <a:cs typeface="+mn-cs"/>
              </a:rPr>
              <a:t>Social media isn’t free, we pay for it with our data.</a:t>
            </a:r>
          </a:p>
          <a:p>
            <a:pPr marL="285750" indent="-285750">
              <a:lnSpc>
                <a:spcPct val="100000"/>
              </a:lnSpc>
              <a:buClr>
                <a:srgbClr val="006938"/>
              </a:buClr>
              <a:buSzTx/>
              <a:defRPr/>
            </a:pPr>
            <a:r>
              <a:rPr lang="en-GB" kern="1200" dirty="0">
                <a:latin typeface="Instrument Sans Medium" pitchFamily="2" charset="0"/>
                <a:ea typeface="+mn-ea"/>
                <a:cs typeface="+mn-cs"/>
              </a:rPr>
              <a:t>Our data informs advertisers who want to sell us goods. This makes the social media company more money.</a:t>
            </a:r>
            <a:endParaRPr kumimoji="0" lang="en-GB" b="0" i="0" u="none" strike="noStrike" kern="1200" cap="none" spc="0" normalizeH="0" baseline="0" noProof="0" dirty="0">
              <a:ln>
                <a:noFill/>
              </a:ln>
              <a:effectLst/>
              <a:uLnTx/>
              <a:uFillTx/>
              <a:latin typeface="Instrument Sans Medium" pitchFamily="2" charset="0"/>
              <a:ea typeface="+mn-ea"/>
              <a:cs typeface="+mn-cs"/>
            </a:endParaRPr>
          </a:p>
          <a:p>
            <a:pPr marL="285750" indent="-285750">
              <a:lnSpc>
                <a:spcPct val="100000"/>
              </a:lnSpc>
              <a:buClr>
                <a:srgbClr val="006938"/>
              </a:buClr>
              <a:buSzTx/>
              <a:defRPr/>
            </a:pPr>
            <a:r>
              <a:rPr kumimoji="0" lang="en-GB" b="0" i="0" u="none" strike="noStrike" kern="1200" cap="none" spc="0" normalizeH="0" baseline="0" noProof="0" dirty="0">
                <a:ln>
                  <a:noFill/>
                </a:ln>
                <a:effectLst/>
                <a:uLnTx/>
                <a:uFillTx/>
                <a:latin typeface="Instrument Sans Medium" pitchFamily="2" charset="0"/>
                <a:ea typeface="+mn-ea"/>
                <a:cs typeface="+mn-cs"/>
              </a:rPr>
              <a:t>The commercial goals for social media are to: increase the number of users; maximise the amount of time users spend on the service; increase the amount of content generation and interaction with the service.</a:t>
            </a:r>
          </a:p>
          <a:p>
            <a:pPr marL="285750" indent="-285750">
              <a:lnSpc>
                <a:spcPct val="100000"/>
              </a:lnSpc>
              <a:buClr>
                <a:srgbClr val="006938"/>
              </a:buClr>
              <a:buSzTx/>
              <a:defRPr/>
            </a:pPr>
            <a:r>
              <a:rPr kumimoji="0" lang="en-GB" b="0" i="0" u="none" strike="noStrike" kern="1200" cap="none" spc="0" normalizeH="0" baseline="0" noProof="0" dirty="0">
                <a:ln>
                  <a:noFill/>
                </a:ln>
                <a:effectLst/>
                <a:uLnTx/>
                <a:uFillTx/>
                <a:latin typeface="Instrument Sans Medium" pitchFamily="2" charset="0"/>
                <a:ea typeface="+mn-ea"/>
                <a:cs typeface="+mn-cs"/>
              </a:rPr>
              <a:t>When we click, and the evidence suggests that the more likely it is to make us angry or be shocking it generates more content, they get more money.</a:t>
            </a:r>
            <a:endParaRPr lang="en-GB" dirty="0"/>
          </a:p>
        </p:txBody>
      </p:sp>
      <p:graphicFrame>
        <p:nvGraphicFramePr>
          <p:cNvPr id="4" name="Diagram 3">
            <a:extLst>
              <a:ext uri="{FF2B5EF4-FFF2-40B4-BE49-F238E27FC236}">
                <a16:creationId xmlns:a16="http://schemas.microsoft.com/office/drawing/2014/main" id="{D29411F3-F1EF-3534-D014-04A06E7A4472}"/>
              </a:ext>
            </a:extLst>
          </p:cNvPr>
          <p:cNvGraphicFramePr/>
          <p:nvPr>
            <p:extLst>
              <p:ext uri="{D42A27DB-BD31-4B8C-83A1-F6EECF244321}">
                <p14:modId xmlns:p14="http://schemas.microsoft.com/office/powerpoint/2010/main" val="2968269735"/>
              </p:ext>
            </p:extLst>
          </p:nvPr>
        </p:nvGraphicFramePr>
        <p:xfrm>
          <a:off x="1375999" y="3667991"/>
          <a:ext cx="9440001" cy="2137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oogle Shape;99;p18">
            <a:extLst>
              <a:ext uri="{FF2B5EF4-FFF2-40B4-BE49-F238E27FC236}">
                <a16:creationId xmlns:a16="http://schemas.microsoft.com/office/drawing/2014/main" id="{EC70D33D-45BE-D069-9F55-5E017B489A52}"/>
              </a:ext>
            </a:extLst>
          </p:cNvPr>
          <p:cNvPicPr preferRelativeResize="0"/>
          <p:nvPr/>
        </p:nvPicPr>
        <p:blipFill>
          <a:blip r:embed="rId8">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211877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7C21-9027-C4FB-6363-73CDAD89F4B9}"/>
              </a:ext>
            </a:extLst>
          </p:cNvPr>
          <p:cNvSpPr>
            <a:spLocks noGrp="1"/>
          </p:cNvSpPr>
          <p:nvPr>
            <p:ph type="title"/>
          </p:nvPr>
        </p:nvSpPr>
        <p:spPr/>
        <p:txBody>
          <a:bodyPr/>
          <a:lstStyle/>
          <a:p>
            <a:r>
              <a:rPr lang="en-GB" dirty="0"/>
              <a:t>Examples</a:t>
            </a:r>
          </a:p>
        </p:txBody>
      </p:sp>
      <p:sp>
        <p:nvSpPr>
          <p:cNvPr id="3" name="Text Placeholder 2">
            <a:extLst>
              <a:ext uri="{FF2B5EF4-FFF2-40B4-BE49-F238E27FC236}">
                <a16:creationId xmlns:a16="http://schemas.microsoft.com/office/drawing/2014/main" id="{26DAE2EE-5B81-2852-E34E-D1919EBFFD1A}"/>
              </a:ext>
            </a:extLst>
          </p:cNvPr>
          <p:cNvSpPr>
            <a:spLocks noGrp="1"/>
          </p:cNvSpPr>
          <p:nvPr>
            <p:ph type="body" idx="1"/>
          </p:nvPr>
        </p:nvSpPr>
        <p:spPr/>
        <p:txBody>
          <a:bodyPr/>
          <a:lstStyle/>
          <a:p>
            <a:r>
              <a:rPr lang="en-GB" dirty="0"/>
              <a:t>Many game apps use loot boxes. Loot boxes are mystery clicks (often costing real money) that yield random virtual rewards. They operate much like scratch lottery tickets and can easily become addicting.</a:t>
            </a:r>
          </a:p>
          <a:p>
            <a:r>
              <a:rPr lang="en-GB" dirty="0"/>
              <a:t>Google Search uses a sophisticated algorithm to find the best matches for what you’re looking for. But what’s above those “best matches”? Paid ads, that look like search results, where advertisers compete to pull you away! </a:t>
            </a:r>
          </a:p>
          <a:p>
            <a:r>
              <a:rPr lang="en-GB" dirty="0"/>
              <a:t>On Google Maps, advertisers can pay for their location to be a “promoted pin” on the map. So now, instead of simply offering users directions, Google Maps offers advertisers the ability to compete for your attention while you’re using the app for another purpose. They use factors like search/browsing history, interests, time of day, and demographics to choose what ads to show.</a:t>
            </a:r>
          </a:p>
        </p:txBody>
      </p:sp>
      <p:pic>
        <p:nvPicPr>
          <p:cNvPr id="4" name="Google Shape;99;p18">
            <a:extLst>
              <a:ext uri="{FF2B5EF4-FFF2-40B4-BE49-F238E27FC236}">
                <a16:creationId xmlns:a16="http://schemas.microsoft.com/office/drawing/2014/main" id="{1E5527D0-EA74-9EF6-E017-C69DE2BA5088}"/>
              </a:ext>
            </a:extLst>
          </p:cNvPr>
          <p:cNvPicPr preferRelativeResize="0"/>
          <p:nvPr/>
        </p:nvPicPr>
        <p:blipFill>
          <a:blip r:embed="rId2">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919717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F8A8-34FA-588C-A134-4F858F5A63BC}"/>
              </a:ext>
            </a:extLst>
          </p:cNvPr>
          <p:cNvSpPr>
            <a:spLocks noGrp="1"/>
          </p:cNvSpPr>
          <p:nvPr>
            <p:ph type="title"/>
          </p:nvPr>
        </p:nvSpPr>
        <p:spPr/>
        <p:txBody>
          <a:bodyPr/>
          <a:lstStyle/>
          <a:p>
            <a:r>
              <a:rPr lang="en-GB" dirty="0"/>
              <a:t>What is the impact?</a:t>
            </a:r>
          </a:p>
        </p:txBody>
      </p:sp>
      <p:pic>
        <p:nvPicPr>
          <p:cNvPr id="4" name="Picture 3">
            <a:extLst>
              <a:ext uri="{FF2B5EF4-FFF2-40B4-BE49-F238E27FC236}">
                <a16:creationId xmlns:a16="http://schemas.microsoft.com/office/drawing/2014/main" id="{C4585034-8820-C232-4CE7-1002BF369249}"/>
              </a:ext>
            </a:extLst>
          </p:cNvPr>
          <p:cNvPicPr>
            <a:picLocks noChangeAspect="1"/>
          </p:cNvPicPr>
          <p:nvPr/>
        </p:nvPicPr>
        <p:blipFill>
          <a:blip r:embed="rId2"/>
          <a:stretch>
            <a:fillRect/>
          </a:stretch>
        </p:blipFill>
        <p:spPr>
          <a:xfrm>
            <a:off x="1637930" y="1802347"/>
            <a:ext cx="8535140" cy="4090771"/>
          </a:xfrm>
          <a:prstGeom prst="rect">
            <a:avLst/>
          </a:prstGeom>
        </p:spPr>
      </p:pic>
      <p:pic>
        <p:nvPicPr>
          <p:cNvPr id="5" name="Google Shape;99;p18">
            <a:extLst>
              <a:ext uri="{FF2B5EF4-FFF2-40B4-BE49-F238E27FC236}">
                <a16:creationId xmlns:a16="http://schemas.microsoft.com/office/drawing/2014/main" id="{58700DD9-E977-B507-8C39-96E3330E3E94}"/>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242017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ocial Dilemma | Official Trailer | Netflix">
            <a:hlinkClick r:id="" action="ppaction://media"/>
            <a:extLst>
              <a:ext uri="{FF2B5EF4-FFF2-40B4-BE49-F238E27FC236}">
                <a16:creationId xmlns:a16="http://schemas.microsoft.com/office/drawing/2014/main" id="{6DDD2F33-13B3-5DC0-D943-F816EEB76879}"/>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40214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2576317"/>
            <a:ext cx="11360800" cy="2618000"/>
          </a:xfrm>
          <a:prstGeom prst="rect">
            <a:avLst/>
          </a:prstGeom>
        </p:spPr>
        <p:txBody>
          <a:bodyPr spcFirstLastPara="1" wrap="square" lIns="121900" tIns="121900" rIns="121900" bIns="121900" anchor="b" anchorCtr="0">
            <a:normAutofit fontScale="90000"/>
          </a:bodyPr>
          <a:lstStyle/>
          <a:p>
            <a:r>
              <a:rPr lang="en-GB" sz="4400" dirty="0"/>
              <a:t> </a:t>
            </a:r>
            <a:br>
              <a:rPr lang="en-GB" sz="4400" dirty="0"/>
            </a:br>
            <a:r>
              <a:rPr lang="en-GB" sz="4400" dirty="0"/>
              <a:t> </a:t>
            </a:r>
            <a:br>
              <a:rPr lang="en-GB" sz="4400" dirty="0"/>
            </a:br>
            <a:br>
              <a:rPr lang="en-GB" sz="4400" dirty="0"/>
            </a:br>
            <a:br>
              <a:rPr lang="en-GB" sz="4400" dirty="0"/>
            </a:br>
            <a:br>
              <a:rPr lang="en-GB" sz="4400" dirty="0"/>
            </a:br>
            <a:br>
              <a:rPr lang="en-GB" sz="4400" dirty="0"/>
            </a:br>
            <a:br>
              <a:rPr lang="en-GB" sz="4400" dirty="0"/>
            </a:br>
            <a:br>
              <a:rPr lang="en-GB" sz="4400" dirty="0"/>
            </a:br>
            <a:r>
              <a:rPr lang="en-GB" sz="4400" dirty="0"/>
              <a:t>Session D</a:t>
            </a:r>
            <a:br>
              <a:rPr lang="en-GB" sz="4400" dirty="0"/>
            </a:br>
            <a:r>
              <a:rPr lang="en-GB" sz="4400" dirty="0"/>
              <a:t>Objectives:</a:t>
            </a:r>
            <a:br>
              <a:rPr lang="en-GB" sz="4400" dirty="0"/>
            </a:br>
            <a:r>
              <a:rPr lang="en-GB" sz="4400" dirty="0"/>
              <a:t> </a:t>
            </a:r>
            <a:r>
              <a:rPr lang="en-GB" sz="1800" dirty="0">
                <a:effectLst/>
                <a:latin typeface="Instrument Sans" pitchFamily="2" charset="0"/>
                <a:ea typeface="Calibri" panose="020F0502020204030204" pitchFamily="34" charset="0"/>
              </a:rPr>
              <a:t>For students to understand the impact of social media on individual people and on mental health and anxiety.</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To identify where our rights as children are not being met in the digital world.</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To be able to articulate why they think they are not being met in a formal presentation.</a:t>
            </a:r>
            <a:br>
              <a:rPr lang="en-GB" sz="1800" dirty="0">
                <a:effectLst/>
                <a:latin typeface="Calibri" panose="020F0502020204030204" pitchFamily="34" charset="0"/>
                <a:ea typeface="Calibri" panose="020F0502020204030204" pitchFamily="34" charset="0"/>
              </a:rPr>
            </a:br>
            <a:br>
              <a:rPr lang="en-GB" sz="4400" dirty="0"/>
            </a:b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 </a:t>
            </a:r>
            <a:endParaRPr lang="en-GB" sz="4400"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850078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EA97F-9ECD-A6FC-2546-26164A6F6BC3}"/>
              </a:ext>
            </a:extLst>
          </p:cNvPr>
          <p:cNvPicPr>
            <a:picLocks noChangeAspect="1"/>
          </p:cNvPicPr>
          <p:nvPr/>
        </p:nvPicPr>
        <p:blipFill>
          <a:blip r:embed="rId2"/>
          <a:stretch>
            <a:fillRect/>
          </a:stretch>
        </p:blipFill>
        <p:spPr>
          <a:xfrm>
            <a:off x="289702" y="213864"/>
            <a:ext cx="11612596" cy="6430272"/>
          </a:xfrm>
          <a:prstGeom prst="rect">
            <a:avLst/>
          </a:prstGeom>
        </p:spPr>
      </p:pic>
      <p:pic>
        <p:nvPicPr>
          <p:cNvPr id="2" name="Google Shape;99;p18">
            <a:extLst>
              <a:ext uri="{FF2B5EF4-FFF2-40B4-BE49-F238E27FC236}">
                <a16:creationId xmlns:a16="http://schemas.microsoft.com/office/drawing/2014/main" id="{26BB5F35-3902-38A2-F861-992D714D86EF}"/>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171624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338BB2-94BF-4DEB-B174-47CCF6282543}"/>
              </a:ext>
            </a:extLst>
          </p:cNvPr>
          <p:cNvPicPr>
            <a:picLocks noChangeAspect="1"/>
          </p:cNvPicPr>
          <p:nvPr/>
        </p:nvPicPr>
        <p:blipFill>
          <a:blip r:embed="rId2"/>
          <a:stretch>
            <a:fillRect/>
          </a:stretch>
        </p:blipFill>
        <p:spPr>
          <a:xfrm>
            <a:off x="284939" y="1757129"/>
            <a:ext cx="11622122" cy="3343742"/>
          </a:xfrm>
          <a:prstGeom prst="rect">
            <a:avLst/>
          </a:prstGeom>
        </p:spPr>
      </p:pic>
      <p:pic>
        <p:nvPicPr>
          <p:cNvPr id="2" name="Google Shape;99;p18">
            <a:extLst>
              <a:ext uri="{FF2B5EF4-FFF2-40B4-BE49-F238E27FC236}">
                <a16:creationId xmlns:a16="http://schemas.microsoft.com/office/drawing/2014/main" id="{BEB04EE9-BD5F-B8D3-AFF7-9BD88AF3DB11}"/>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192044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The formation of the Universal Declaration of Human Rights</a:t>
            </a:r>
            <a:endParaRPr dirty="0"/>
          </a:p>
        </p:txBody>
      </p:sp>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lnSpcReduction="10000"/>
          </a:bodyPr>
          <a:lstStyle/>
          <a:p>
            <a:r>
              <a:rPr lang="en-GB" dirty="0"/>
              <a:t>On 12 June 1941 the representatives of five governments including the United Kingdom, and exiled governments of eight countries met in London to state their intention of working together so that, “all may enjoy economic and social security.”</a:t>
            </a:r>
          </a:p>
          <a:p>
            <a:r>
              <a:rPr lang="en-GB" dirty="0"/>
              <a:t>On 14 August 1941, President Roosevelt of the United States and Winston Churchill, Prime Minister of the United Kingdom signed the Atlantic Charter in which they made known “certain common principles in the national policies of their respective countries on which they base their hopes for a better future for the world.”</a:t>
            </a:r>
          </a:p>
          <a:p>
            <a:r>
              <a:rPr lang="en-GB" dirty="0"/>
              <a:t>On 1 January 1942, twenty-six States including the USA, UK, USSR and China subscribed to the principles of working together known as the ‘Declaration by United Nations.’ The term ‘United Nations’ was coined by President Roosevelt.</a:t>
            </a:r>
          </a:p>
          <a:p>
            <a:r>
              <a:rPr lang="en-GB" dirty="0"/>
              <a:t>In 1943, conferences were held in Moscow and Tehran in which the idea of establishing an international organisation to keep the peace after the end of World War 2.</a:t>
            </a:r>
          </a:p>
          <a:p>
            <a:r>
              <a:rPr lang="en-GB" dirty="0"/>
              <a:t>In 1945 a conference was held in Yalta, Crimea where negotiations were held on working together as a global operation.</a:t>
            </a:r>
          </a:p>
          <a:p>
            <a:pPr marL="0" indent="0">
              <a:spcAft>
                <a:spcPts val="1600"/>
              </a:spcAft>
              <a:buNone/>
            </a:pP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7395F-9A9A-6131-22FD-17A491ABE9C9}"/>
              </a:ext>
            </a:extLst>
          </p:cNvPr>
          <p:cNvPicPr>
            <a:picLocks noChangeAspect="1"/>
          </p:cNvPicPr>
          <p:nvPr/>
        </p:nvPicPr>
        <p:blipFill>
          <a:blip r:embed="rId2"/>
          <a:stretch>
            <a:fillRect/>
          </a:stretch>
        </p:blipFill>
        <p:spPr>
          <a:xfrm>
            <a:off x="313518" y="1423707"/>
            <a:ext cx="11564964" cy="4010585"/>
          </a:xfrm>
          <a:prstGeom prst="rect">
            <a:avLst/>
          </a:prstGeom>
        </p:spPr>
      </p:pic>
      <p:pic>
        <p:nvPicPr>
          <p:cNvPr id="2" name="Google Shape;99;p18">
            <a:extLst>
              <a:ext uri="{FF2B5EF4-FFF2-40B4-BE49-F238E27FC236}">
                <a16:creationId xmlns:a16="http://schemas.microsoft.com/office/drawing/2014/main" id="{0F7068D4-8796-E9E7-0EA7-B76949FC526E}"/>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417069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15543-90BA-7BF5-9927-846F0934B0FA}"/>
              </a:ext>
            </a:extLst>
          </p:cNvPr>
          <p:cNvPicPr>
            <a:picLocks noChangeAspect="1"/>
          </p:cNvPicPr>
          <p:nvPr/>
        </p:nvPicPr>
        <p:blipFill>
          <a:blip r:embed="rId2"/>
          <a:stretch>
            <a:fillRect/>
          </a:stretch>
        </p:blipFill>
        <p:spPr>
          <a:xfrm>
            <a:off x="346860" y="675891"/>
            <a:ext cx="11498280" cy="5506218"/>
          </a:xfrm>
          <a:prstGeom prst="rect">
            <a:avLst/>
          </a:prstGeom>
        </p:spPr>
      </p:pic>
      <p:pic>
        <p:nvPicPr>
          <p:cNvPr id="2" name="Google Shape;99;p18">
            <a:extLst>
              <a:ext uri="{FF2B5EF4-FFF2-40B4-BE49-F238E27FC236}">
                <a16:creationId xmlns:a16="http://schemas.microsoft.com/office/drawing/2014/main" id="{EC80DFC6-95D2-CB99-FB8F-68B7A2588168}"/>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1527106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007D6-3F96-0EB9-4EE6-15FBC7CAA43F}"/>
              </a:ext>
            </a:extLst>
          </p:cNvPr>
          <p:cNvPicPr>
            <a:picLocks noChangeAspect="1"/>
          </p:cNvPicPr>
          <p:nvPr/>
        </p:nvPicPr>
        <p:blipFill>
          <a:blip r:embed="rId2"/>
          <a:stretch>
            <a:fillRect/>
          </a:stretch>
        </p:blipFill>
        <p:spPr>
          <a:xfrm>
            <a:off x="1077040" y="0"/>
            <a:ext cx="10037920" cy="6858000"/>
          </a:xfrm>
          <a:prstGeom prst="rect">
            <a:avLst/>
          </a:prstGeom>
        </p:spPr>
      </p:pic>
      <p:pic>
        <p:nvPicPr>
          <p:cNvPr id="2" name="Google Shape;99;p18">
            <a:extLst>
              <a:ext uri="{FF2B5EF4-FFF2-40B4-BE49-F238E27FC236}">
                <a16:creationId xmlns:a16="http://schemas.microsoft.com/office/drawing/2014/main" id="{7849F02C-17E7-F705-8EC1-69CE5EE0FC02}"/>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623073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11F71-D9B2-45D5-E2F3-61E8ED42E0EB}"/>
              </a:ext>
            </a:extLst>
          </p:cNvPr>
          <p:cNvPicPr>
            <a:picLocks noChangeAspect="1"/>
          </p:cNvPicPr>
          <p:nvPr/>
        </p:nvPicPr>
        <p:blipFill>
          <a:blip r:embed="rId2"/>
          <a:stretch>
            <a:fillRect/>
          </a:stretch>
        </p:blipFill>
        <p:spPr>
          <a:xfrm>
            <a:off x="323044" y="937865"/>
            <a:ext cx="11545911" cy="4982270"/>
          </a:xfrm>
          <a:prstGeom prst="rect">
            <a:avLst/>
          </a:prstGeom>
        </p:spPr>
      </p:pic>
      <p:pic>
        <p:nvPicPr>
          <p:cNvPr id="2" name="Google Shape;99;p18">
            <a:extLst>
              <a:ext uri="{FF2B5EF4-FFF2-40B4-BE49-F238E27FC236}">
                <a16:creationId xmlns:a16="http://schemas.microsoft.com/office/drawing/2014/main" id="{34AA1599-D57B-B4BC-C13E-A7348CE0B267}"/>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4147105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59F5A-F412-674D-8389-19FCCFEBA012}"/>
              </a:ext>
            </a:extLst>
          </p:cNvPr>
          <p:cNvPicPr>
            <a:picLocks noChangeAspect="1"/>
          </p:cNvPicPr>
          <p:nvPr/>
        </p:nvPicPr>
        <p:blipFill>
          <a:blip r:embed="rId2"/>
          <a:stretch>
            <a:fillRect/>
          </a:stretch>
        </p:blipFill>
        <p:spPr>
          <a:xfrm>
            <a:off x="365913" y="542522"/>
            <a:ext cx="11460174" cy="5772956"/>
          </a:xfrm>
          <a:prstGeom prst="rect">
            <a:avLst/>
          </a:prstGeom>
        </p:spPr>
      </p:pic>
      <p:pic>
        <p:nvPicPr>
          <p:cNvPr id="2" name="Google Shape;99;p18">
            <a:extLst>
              <a:ext uri="{FF2B5EF4-FFF2-40B4-BE49-F238E27FC236}">
                <a16:creationId xmlns:a16="http://schemas.microsoft.com/office/drawing/2014/main" id="{62E33820-C3AC-E838-0D62-1A23846FDD6D}"/>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716729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D9354-3728-D819-DF74-1A1632A48C42}"/>
              </a:ext>
            </a:extLst>
          </p:cNvPr>
          <p:cNvSpPr>
            <a:spLocks noGrp="1"/>
          </p:cNvSpPr>
          <p:nvPr>
            <p:ph type="title"/>
          </p:nvPr>
        </p:nvSpPr>
        <p:spPr/>
        <p:txBody>
          <a:bodyPr/>
          <a:lstStyle/>
          <a:p>
            <a:r>
              <a:rPr lang="en-GB" dirty="0"/>
              <a:t>The negative impact</a:t>
            </a:r>
          </a:p>
        </p:txBody>
      </p:sp>
      <p:sp>
        <p:nvSpPr>
          <p:cNvPr id="5" name="Text Placeholder 4">
            <a:extLst>
              <a:ext uri="{FF2B5EF4-FFF2-40B4-BE49-F238E27FC236}">
                <a16:creationId xmlns:a16="http://schemas.microsoft.com/office/drawing/2014/main" id="{C4C5A34C-2BC8-48FA-12AF-AF1156ECF07D}"/>
              </a:ext>
            </a:extLst>
          </p:cNvPr>
          <p:cNvSpPr>
            <a:spLocks noGrp="1"/>
          </p:cNvSpPr>
          <p:nvPr>
            <p:ph type="body" idx="1"/>
          </p:nvPr>
        </p:nvSpPr>
        <p:spPr/>
        <p:txBody>
          <a:bodyPr/>
          <a:lstStyle/>
          <a:p>
            <a:r>
              <a:rPr lang="en-GB" dirty="0"/>
              <a:t>We pay more attention to fearful, dangerous stimuli to stay safe. </a:t>
            </a:r>
          </a:p>
          <a:p>
            <a:r>
              <a:rPr lang="en-GB" dirty="0"/>
              <a:t>We remember things that hurt us more than things that help us so we can predict future consequences.</a:t>
            </a:r>
          </a:p>
          <a:p>
            <a:r>
              <a:rPr lang="en-GB" dirty="0"/>
              <a:t>We tend to follow the popular opinion of those around us to build stronger communities around shared ideas. </a:t>
            </a:r>
          </a:p>
          <a:p>
            <a:endParaRPr lang="en-GB" dirty="0"/>
          </a:p>
          <a:p>
            <a:r>
              <a:rPr lang="en-GB" dirty="0"/>
              <a:t>But these shortcuts don’t work perfectly in every situation. They can become cognitive biases, or ways in which our brains’ patterns make us vulnerable to errors in judgment, manipulation, and exploitation.</a:t>
            </a:r>
          </a:p>
          <a:p>
            <a:pPr marL="152396" indent="0">
              <a:buNone/>
            </a:pPr>
            <a:endParaRPr lang="en-GB" dirty="0"/>
          </a:p>
          <a:p>
            <a:r>
              <a:rPr lang="en-GB" dirty="0"/>
              <a:t>Some people’s behaviour can be manipulated by their social environment.</a:t>
            </a:r>
          </a:p>
          <a:p>
            <a:r>
              <a:rPr lang="en-GB" dirty="0"/>
              <a:t>Technology can have immense power over what we say we believe.</a:t>
            </a:r>
          </a:p>
        </p:txBody>
      </p:sp>
      <p:pic>
        <p:nvPicPr>
          <p:cNvPr id="2" name="Google Shape;99;p18">
            <a:extLst>
              <a:ext uri="{FF2B5EF4-FFF2-40B4-BE49-F238E27FC236}">
                <a16:creationId xmlns:a16="http://schemas.microsoft.com/office/drawing/2014/main" id="{F413D5F3-7711-7179-C9FE-38D8A6AFE987}"/>
              </a:ext>
            </a:extLst>
          </p:cNvPr>
          <p:cNvPicPr preferRelativeResize="0"/>
          <p:nvPr/>
        </p:nvPicPr>
        <p:blipFill>
          <a:blip r:embed="rId2">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648177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4D92-4B67-58A1-5592-3F195BBEFFE5}"/>
              </a:ext>
            </a:extLst>
          </p:cNvPr>
          <p:cNvSpPr>
            <a:spLocks noGrp="1"/>
          </p:cNvSpPr>
          <p:nvPr>
            <p:ph type="title"/>
          </p:nvPr>
        </p:nvSpPr>
        <p:spPr/>
        <p:txBody>
          <a:bodyPr/>
          <a:lstStyle/>
          <a:p>
            <a:r>
              <a:rPr lang="en-GB" dirty="0"/>
              <a:t>What happens online matters everywhere…</a:t>
            </a:r>
          </a:p>
        </p:txBody>
      </p:sp>
      <p:sp>
        <p:nvSpPr>
          <p:cNvPr id="3" name="Text Placeholder 2">
            <a:extLst>
              <a:ext uri="{FF2B5EF4-FFF2-40B4-BE49-F238E27FC236}">
                <a16:creationId xmlns:a16="http://schemas.microsoft.com/office/drawing/2014/main" id="{DA313D9A-D8D3-5708-7619-C98CB05416BF}"/>
              </a:ext>
            </a:extLst>
          </p:cNvPr>
          <p:cNvSpPr>
            <a:spLocks noGrp="1"/>
          </p:cNvSpPr>
          <p:nvPr>
            <p:ph type="body" idx="1"/>
          </p:nvPr>
        </p:nvSpPr>
        <p:spPr/>
        <p:txBody>
          <a:bodyPr/>
          <a:lstStyle/>
          <a:p>
            <a:r>
              <a:rPr lang="en-GB" dirty="0"/>
              <a:t>Our attention gets diverted to what is pulling us in.</a:t>
            </a:r>
          </a:p>
          <a:p>
            <a:r>
              <a:rPr lang="en-GB" dirty="0"/>
              <a:t>We are always looking for new possibilities.</a:t>
            </a:r>
          </a:p>
          <a:p>
            <a:r>
              <a:rPr lang="en-GB" dirty="0"/>
              <a:t>We engage with negative content more than positive content. Social media that generates fear, anger or disgust sees higher engagement and spreads more quickly than positive content. Algorithms make this worse.</a:t>
            </a:r>
          </a:p>
          <a:p>
            <a:r>
              <a:rPr lang="en-GB" dirty="0"/>
              <a:t>We compare ourselves to others.</a:t>
            </a:r>
          </a:p>
          <a:p>
            <a:r>
              <a:rPr lang="en-GB" dirty="0"/>
              <a:t>We become isolated in bubbles only listening or watching to those that don’t socially exclude us.</a:t>
            </a:r>
          </a:p>
          <a:p>
            <a:endParaRPr lang="en-GB" dirty="0"/>
          </a:p>
          <a:p>
            <a:r>
              <a:rPr lang="en-GB" dirty="0"/>
              <a:t>Why is this so much more important for young people?</a:t>
            </a:r>
          </a:p>
        </p:txBody>
      </p:sp>
      <p:pic>
        <p:nvPicPr>
          <p:cNvPr id="4" name="Google Shape;99;p18">
            <a:extLst>
              <a:ext uri="{FF2B5EF4-FFF2-40B4-BE49-F238E27FC236}">
                <a16:creationId xmlns:a16="http://schemas.microsoft.com/office/drawing/2014/main" id="{2BA07477-12D3-872E-9FB2-14E03BDCD8CD}"/>
              </a:ext>
            </a:extLst>
          </p:cNvPr>
          <p:cNvPicPr preferRelativeResize="0"/>
          <p:nvPr/>
        </p:nvPicPr>
        <p:blipFill>
          <a:blip r:embed="rId2">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4161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ocial Dilemma – Bonus Clip: The Mental Health Dilemma">
            <a:hlinkClick r:id="" action="ppaction://media"/>
            <a:extLst>
              <a:ext uri="{FF2B5EF4-FFF2-40B4-BE49-F238E27FC236}">
                <a16:creationId xmlns:a16="http://schemas.microsoft.com/office/drawing/2014/main" id="{946298D4-87E2-9BB4-7F40-60EF75FB7131}"/>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41396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D78F5-36DC-6AFF-570F-03F7475DF3C7}"/>
              </a:ext>
            </a:extLst>
          </p:cNvPr>
          <p:cNvPicPr>
            <a:picLocks noChangeAspect="1"/>
          </p:cNvPicPr>
          <p:nvPr/>
        </p:nvPicPr>
        <p:blipFill>
          <a:blip r:embed="rId2"/>
          <a:stretch>
            <a:fillRect/>
          </a:stretch>
        </p:blipFill>
        <p:spPr>
          <a:xfrm>
            <a:off x="2085415" y="590154"/>
            <a:ext cx="8021169" cy="5677692"/>
          </a:xfrm>
          <a:prstGeom prst="rect">
            <a:avLst/>
          </a:prstGeom>
        </p:spPr>
      </p:pic>
    </p:spTree>
    <p:extLst>
      <p:ext uri="{BB962C8B-B14F-4D97-AF65-F5344CB8AC3E}">
        <p14:creationId xmlns:p14="http://schemas.microsoft.com/office/powerpoint/2010/main" val="2374701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5275B-5D36-161F-4ABC-9445A8B65DAB}"/>
              </a:ext>
            </a:extLst>
          </p:cNvPr>
          <p:cNvPicPr>
            <a:picLocks noChangeAspect="1"/>
          </p:cNvPicPr>
          <p:nvPr/>
        </p:nvPicPr>
        <p:blipFill>
          <a:blip r:embed="rId2"/>
          <a:stretch>
            <a:fillRect/>
          </a:stretch>
        </p:blipFill>
        <p:spPr>
          <a:xfrm>
            <a:off x="1426320" y="490844"/>
            <a:ext cx="10163062" cy="5676040"/>
          </a:xfrm>
          <a:prstGeom prst="rect">
            <a:avLst/>
          </a:prstGeom>
        </p:spPr>
      </p:pic>
      <p:pic>
        <p:nvPicPr>
          <p:cNvPr id="4" name="Google Shape;99;p18">
            <a:extLst>
              <a:ext uri="{FF2B5EF4-FFF2-40B4-BE49-F238E27FC236}">
                <a16:creationId xmlns:a16="http://schemas.microsoft.com/office/drawing/2014/main" id="{E54C926F-6CFC-668E-8ACC-591C6D1BBFC4}"/>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65383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4400" dirty="0"/>
              <a:t>Relationship between the United Nations and the Declaration of the Rights of the Child</a:t>
            </a:r>
            <a:endParaRPr sz="4400" dirty="0"/>
          </a:p>
        </p:txBody>
      </p:sp>
      <p:sp>
        <p:nvSpPr>
          <p:cNvPr id="83" name="Google Shape;83;p16"/>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rmAutofit/>
          </a:bodyPr>
          <a:lstStyle/>
          <a:p>
            <a:pPr marL="0" indent="0">
              <a:spcAft>
                <a:spcPts val="1600"/>
              </a:spcAft>
              <a:buNone/>
            </a:pPr>
            <a:r>
              <a:rPr lang="en-GB" dirty="0"/>
              <a:t>From 1919 to 1989</a:t>
            </a:r>
            <a:endParaRPr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586097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A195AD4-3697-72B0-7FAC-20996CEDADD3}"/>
              </a:ext>
            </a:extLst>
          </p:cNvPr>
          <p:cNvGraphicFramePr/>
          <p:nvPr>
            <p:extLst>
              <p:ext uri="{D42A27DB-BD31-4B8C-83A1-F6EECF244321}">
                <p14:modId xmlns:p14="http://schemas.microsoft.com/office/powerpoint/2010/main" val="33711616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673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2576317"/>
            <a:ext cx="11360800" cy="2618000"/>
          </a:xfrm>
          <a:prstGeom prst="rect">
            <a:avLst/>
          </a:prstGeom>
        </p:spPr>
        <p:txBody>
          <a:bodyPr spcFirstLastPara="1" wrap="square" lIns="121900" tIns="121900" rIns="121900" bIns="121900" anchor="b" anchorCtr="0">
            <a:normAutofit fontScale="90000"/>
          </a:bodyPr>
          <a:lstStyle/>
          <a:p>
            <a:r>
              <a:rPr lang="en-GB" sz="4400" dirty="0"/>
              <a:t> </a:t>
            </a:r>
            <a:br>
              <a:rPr lang="en-GB" sz="4400" dirty="0"/>
            </a:br>
            <a:r>
              <a:rPr lang="en-GB" sz="4400" dirty="0"/>
              <a:t> </a:t>
            </a:r>
            <a:br>
              <a:rPr lang="en-GB" sz="4400" dirty="0"/>
            </a:br>
            <a:br>
              <a:rPr lang="en-GB" sz="4400" dirty="0"/>
            </a:br>
            <a:br>
              <a:rPr lang="en-GB" sz="4400" dirty="0"/>
            </a:br>
            <a:br>
              <a:rPr lang="en-GB" sz="4400" dirty="0"/>
            </a:br>
            <a:br>
              <a:rPr lang="en-GB" sz="4400" dirty="0"/>
            </a:br>
            <a:br>
              <a:rPr lang="en-GB" sz="4400" dirty="0"/>
            </a:br>
            <a:br>
              <a:rPr lang="en-GB" sz="4400" dirty="0"/>
            </a:br>
            <a:r>
              <a:rPr lang="en-GB" sz="4400" dirty="0"/>
              <a:t>Session E</a:t>
            </a:r>
            <a:br>
              <a:rPr lang="en-GB" sz="4400" dirty="0"/>
            </a:br>
            <a:r>
              <a:rPr lang="en-GB" sz="4400" dirty="0"/>
              <a:t>Objectives:</a:t>
            </a:r>
            <a:br>
              <a:rPr lang="en-GB" sz="4400" dirty="0"/>
            </a:br>
            <a:r>
              <a:rPr lang="en-GB" sz="4400" dirty="0"/>
              <a:t> </a:t>
            </a:r>
            <a:r>
              <a:rPr lang="en-GB" sz="1800" dirty="0">
                <a:effectLst/>
                <a:latin typeface="Instrument Sans" pitchFamily="2" charset="0"/>
                <a:ea typeface="Calibri" panose="020F0502020204030204" pitchFamily="34" charset="0"/>
              </a:rPr>
              <a:t>For students to understand the impact of social media on individual people and on mental health and anxiety.</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To identify where our rights as children are not being met in the digital world.</a:t>
            </a: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To be able to articulate why they think they are not being met in a formal presentation.</a:t>
            </a:r>
            <a:br>
              <a:rPr lang="en-GB" sz="1800" dirty="0">
                <a:effectLst/>
                <a:latin typeface="Calibri" panose="020F0502020204030204" pitchFamily="34" charset="0"/>
                <a:ea typeface="Calibri" panose="020F0502020204030204" pitchFamily="34" charset="0"/>
              </a:rPr>
            </a:br>
            <a:br>
              <a:rPr lang="en-GB" sz="4400" dirty="0"/>
            </a:br>
            <a:br>
              <a:rPr lang="en-GB" sz="1800" dirty="0">
                <a:effectLst/>
                <a:latin typeface="Calibri" panose="020F0502020204030204" pitchFamily="34" charset="0"/>
                <a:ea typeface="Calibri" panose="020F0502020204030204" pitchFamily="34" charset="0"/>
              </a:rPr>
            </a:br>
            <a:r>
              <a:rPr lang="en-GB" sz="1800" dirty="0">
                <a:effectLst/>
                <a:latin typeface="Instrument Sans" pitchFamily="2" charset="0"/>
                <a:ea typeface="Calibri" panose="020F0502020204030204" pitchFamily="34" charset="0"/>
              </a:rPr>
              <a:t> </a:t>
            </a:r>
            <a:endParaRPr lang="en-GB" sz="4400"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593135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4D92-4B67-58A1-5592-3F195BBEFFE5}"/>
              </a:ext>
            </a:extLst>
          </p:cNvPr>
          <p:cNvSpPr>
            <a:spLocks noGrp="1"/>
          </p:cNvSpPr>
          <p:nvPr>
            <p:ph type="title"/>
          </p:nvPr>
        </p:nvSpPr>
        <p:spPr/>
        <p:txBody>
          <a:bodyPr/>
          <a:lstStyle/>
          <a:p>
            <a:r>
              <a:rPr lang="en-GB" dirty="0"/>
              <a:t>Children’s Parliament Scotland</a:t>
            </a:r>
          </a:p>
        </p:txBody>
      </p:sp>
      <p:sp>
        <p:nvSpPr>
          <p:cNvPr id="3" name="Text Placeholder 2">
            <a:extLst>
              <a:ext uri="{FF2B5EF4-FFF2-40B4-BE49-F238E27FC236}">
                <a16:creationId xmlns:a16="http://schemas.microsoft.com/office/drawing/2014/main" id="{DA313D9A-D8D3-5708-7619-C98CB05416BF}"/>
              </a:ext>
            </a:extLst>
          </p:cNvPr>
          <p:cNvSpPr>
            <a:spLocks noGrp="1"/>
          </p:cNvSpPr>
          <p:nvPr>
            <p:ph type="body" idx="1"/>
          </p:nvPr>
        </p:nvSpPr>
        <p:spPr/>
        <p:txBody>
          <a:bodyPr/>
          <a:lstStyle/>
          <a:p>
            <a:r>
              <a:rPr lang="en-GB" dirty="0"/>
              <a:t>The Children’s Parliament in Scotland makes sure that the UNCRC is embedded in every piece of legislation that is passed.</a:t>
            </a:r>
          </a:p>
          <a:p>
            <a:r>
              <a:rPr lang="en-GB" dirty="0"/>
              <a:t>In relation to digital rights there are five areas that they have focused on:</a:t>
            </a:r>
          </a:p>
          <a:p>
            <a:pPr marL="152396" indent="0">
              <a:buNone/>
            </a:pPr>
            <a:r>
              <a:rPr lang="en-GB" dirty="0"/>
              <a:t>	Right to Remove – this allows children to ask for anything they have posted online to be deleted.</a:t>
            </a:r>
          </a:p>
          <a:p>
            <a:pPr marL="152396" indent="0">
              <a:buNone/>
            </a:pPr>
            <a:r>
              <a:rPr lang="en-GB" dirty="0"/>
              <a:t>	Right to Know – this allows children to know who holds their data and might make money from any 	information they have given online.</a:t>
            </a:r>
          </a:p>
          <a:p>
            <a:pPr marL="152396" indent="0">
              <a:buNone/>
            </a:pPr>
            <a:r>
              <a:rPr lang="en-GB" dirty="0"/>
              <a:t>	Right to Safety and Support – this helps children to know who to go to if they need help, and to be 	protected from anything illegal.</a:t>
            </a:r>
          </a:p>
          <a:p>
            <a:pPr marL="152396" indent="0">
              <a:buNone/>
            </a:pPr>
            <a:r>
              <a:rPr lang="en-GB" dirty="0"/>
              <a:t>	Right to informed and conscious use – this helps children control how they use technology and how 	often they use it.</a:t>
            </a:r>
          </a:p>
          <a:p>
            <a:pPr marL="152396" indent="0">
              <a:buNone/>
            </a:pPr>
            <a:r>
              <a:rPr lang="en-GB" dirty="0"/>
              <a:t>	Right to digital literacy – this allows children to have the chance to learn how to use technology 	effectively.</a:t>
            </a:r>
          </a:p>
        </p:txBody>
      </p:sp>
      <p:pic>
        <p:nvPicPr>
          <p:cNvPr id="4" name="Google Shape;99;p18">
            <a:extLst>
              <a:ext uri="{FF2B5EF4-FFF2-40B4-BE49-F238E27FC236}">
                <a16:creationId xmlns:a16="http://schemas.microsoft.com/office/drawing/2014/main" id="{2BA07477-12D3-872E-9FB2-14E03BDCD8CD}"/>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4050440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4D92-4B67-58A1-5592-3F195BBEFFE5}"/>
              </a:ext>
            </a:extLst>
          </p:cNvPr>
          <p:cNvSpPr>
            <a:spLocks noGrp="1"/>
          </p:cNvSpPr>
          <p:nvPr>
            <p:ph type="title"/>
          </p:nvPr>
        </p:nvSpPr>
        <p:spPr/>
        <p:txBody>
          <a:bodyPr/>
          <a:lstStyle/>
          <a:p>
            <a:r>
              <a:rPr lang="en-GB" dirty="0"/>
              <a:t>United Nations General Comment No. 25</a:t>
            </a:r>
          </a:p>
        </p:txBody>
      </p:sp>
      <p:sp>
        <p:nvSpPr>
          <p:cNvPr id="3" name="Text Placeholder 2">
            <a:extLst>
              <a:ext uri="{FF2B5EF4-FFF2-40B4-BE49-F238E27FC236}">
                <a16:creationId xmlns:a16="http://schemas.microsoft.com/office/drawing/2014/main" id="{DA313D9A-D8D3-5708-7619-C98CB05416BF}"/>
              </a:ext>
            </a:extLst>
          </p:cNvPr>
          <p:cNvSpPr>
            <a:spLocks noGrp="1"/>
          </p:cNvSpPr>
          <p:nvPr>
            <p:ph type="body" idx="1"/>
          </p:nvPr>
        </p:nvSpPr>
        <p:spPr/>
        <p:txBody>
          <a:bodyPr/>
          <a:lstStyle/>
          <a:p>
            <a:r>
              <a:rPr lang="en-GB" dirty="0"/>
              <a:t>In 2021, the United Nations provided a general comment that the rights of every child must be respected, protected and fulfilled in the digital environment. This was the result of a two year consultation.</a:t>
            </a:r>
          </a:p>
          <a:p>
            <a:r>
              <a:rPr lang="en-GB" dirty="0"/>
              <a:t>It says all children should have equal and effective access to the digital environment.</a:t>
            </a:r>
          </a:p>
          <a:p>
            <a:r>
              <a:rPr lang="en-GB" dirty="0"/>
              <a:t>That states should make sure that children are a primary consideration in the provision, design and management of the digital environment.</a:t>
            </a:r>
          </a:p>
          <a:p>
            <a:r>
              <a:rPr lang="en-GB" dirty="0"/>
              <a:t>That risks posed by the digital environment to children’s safety should be addressed.</a:t>
            </a:r>
          </a:p>
          <a:p>
            <a:r>
              <a:rPr lang="en-GB" dirty="0"/>
              <a:t>That children’s views should be considered.</a:t>
            </a:r>
          </a:p>
          <a:p>
            <a:endParaRPr lang="en-GB" dirty="0"/>
          </a:p>
          <a:p>
            <a:r>
              <a:rPr lang="en-GB" dirty="0"/>
              <a:t>This follows the four principles outlined in an earlier session. Can you remember what the four guiding principles are?</a:t>
            </a:r>
          </a:p>
        </p:txBody>
      </p:sp>
      <p:pic>
        <p:nvPicPr>
          <p:cNvPr id="4" name="Google Shape;99;p18">
            <a:extLst>
              <a:ext uri="{FF2B5EF4-FFF2-40B4-BE49-F238E27FC236}">
                <a16:creationId xmlns:a16="http://schemas.microsoft.com/office/drawing/2014/main" id="{2BA07477-12D3-872E-9FB2-14E03BDCD8CD}"/>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472748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4D92-4B67-58A1-5592-3F195BBEFFE5}"/>
              </a:ext>
            </a:extLst>
          </p:cNvPr>
          <p:cNvSpPr>
            <a:spLocks noGrp="1"/>
          </p:cNvSpPr>
          <p:nvPr>
            <p:ph type="title"/>
          </p:nvPr>
        </p:nvSpPr>
        <p:spPr/>
        <p:txBody>
          <a:bodyPr/>
          <a:lstStyle/>
          <a:p>
            <a:r>
              <a:rPr lang="en-GB" dirty="0"/>
              <a:t>In 2024, the UK passed the Online Safety Bill. For children this means:</a:t>
            </a:r>
          </a:p>
        </p:txBody>
      </p:sp>
      <p:sp>
        <p:nvSpPr>
          <p:cNvPr id="3" name="Text Placeholder 2">
            <a:extLst>
              <a:ext uri="{FF2B5EF4-FFF2-40B4-BE49-F238E27FC236}">
                <a16:creationId xmlns:a16="http://schemas.microsoft.com/office/drawing/2014/main" id="{DA313D9A-D8D3-5708-7619-C98CB05416BF}"/>
              </a:ext>
            </a:extLst>
          </p:cNvPr>
          <p:cNvSpPr>
            <a:spLocks noGrp="1"/>
          </p:cNvSpPr>
          <p:nvPr>
            <p:ph type="body" idx="1"/>
          </p:nvPr>
        </p:nvSpPr>
        <p:spPr/>
        <p:txBody>
          <a:bodyPr/>
          <a:lstStyle/>
          <a:p>
            <a:r>
              <a:rPr lang="en-GB" dirty="0"/>
              <a:t>For social media services, gaming services, discussion forums providers should identify risks to children and take appropriate steps to protect them from some types of harmful content.</a:t>
            </a:r>
          </a:p>
          <a:p>
            <a:r>
              <a:rPr lang="en-GB" dirty="0"/>
              <a:t>When children are searching there needs to be steps in place that identify risks and take appropriate steps to protect them from types of harmful content.</a:t>
            </a:r>
          </a:p>
          <a:p>
            <a:r>
              <a:rPr lang="en-GB" dirty="0"/>
              <a:t>Video sharing platforms should make sure harmful content is not available for children.</a:t>
            </a:r>
          </a:p>
          <a:p>
            <a:r>
              <a:rPr lang="en-GB" dirty="0"/>
              <a:t>That children should not be able to access pornographic images.</a:t>
            </a:r>
          </a:p>
          <a:p>
            <a:endParaRPr lang="en-GB" dirty="0"/>
          </a:p>
          <a:p>
            <a:r>
              <a:rPr lang="en-GB" dirty="0"/>
              <a:t>If providers do not do this, they can be fined.</a:t>
            </a:r>
          </a:p>
          <a:p>
            <a:r>
              <a:rPr lang="en-GB" dirty="0"/>
              <a:t>By notifying Ofcom, we can raise complaints.</a:t>
            </a:r>
          </a:p>
        </p:txBody>
      </p:sp>
      <p:pic>
        <p:nvPicPr>
          <p:cNvPr id="4" name="Google Shape;99;p18">
            <a:extLst>
              <a:ext uri="{FF2B5EF4-FFF2-40B4-BE49-F238E27FC236}">
                <a16:creationId xmlns:a16="http://schemas.microsoft.com/office/drawing/2014/main" id="{2BA07477-12D3-872E-9FB2-14E03BDCD8CD}"/>
              </a:ext>
            </a:extLst>
          </p:cNvPr>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1888690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DB0F-4100-2089-0837-9CF107CF4871}"/>
              </a:ext>
            </a:extLst>
          </p:cNvPr>
          <p:cNvSpPr>
            <a:spLocks noGrp="1"/>
          </p:cNvSpPr>
          <p:nvPr>
            <p:ph type="title"/>
          </p:nvPr>
        </p:nvSpPr>
        <p:spPr>
          <a:xfrm>
            <a:off x="415600" y="1807535"/>
            <a:ext cx="11360800" cy="2182665"/>
          </a:xfrm>
        </p:spPr>
        <p:txBody>
          <a:bodyPr>
            <a:normAutofit fontScale="90000"/>
          </a:bodyPr>
          <a:lstStyle/>
          <a:p>
            <a:r>
              <a:rPr lang="en-GB" dirty="0"/>
              <a:t>Is this enough?</a:t>
            </a:r>
            <a:br>
              <a:rPr lang="en-GB" dirty="0"/>
            </a:br>
            <a:r>
              <a:rPr lang="en-GB" dirty="0"/>
              <a:t>Is it working?</a:t>
            </a:r>
            <a:br>
              <a:rPr lang="en-GB" dirty="0"/>
            </a:br>
            <a:r>
              <a:rPr lang="en-GB" dirty="0"/>
              <a:t>What more can we do?</a:t>
            </a:r>
          </a:p>
        </p:txBody>
      </p:sp>
      <p:pic>
        <p:nvPicPr>
          <p:cNvPr id="3" name="Google Shape;84;p16">
            <a:extLst>
              <a:ext uri="{FF2B5EF4-FFF2-40B4-BE49-F238E27FC236}">
                <a16:creationId xmlns:a16="http://schemas.microsoft.com/office/drawing/2014/main" id="{CF15242A-464D-0B88-1CAB-02F9C84DF53E}"/>
              </a:ext>
            </a:extLst>
          </p:cNvPr>
          <p:cNvPicPr preferRelativeResize="0"/>
          <p:nvPr/>
        </p:nvPicPr>
        <p:blipFill>
          <a:blip r:embed="rId2">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450226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wisted Toys: Share Bear">
            <a:hlinkClick r:id="" action="ppaction://media"/>
            <a:extLst>
              <a:ext uri="{FF2B5EF4-FFF2-40B4-BE49-F238E27FC236}">
                <a16:creationId xmlns:a16="http://schemas.microsoft.com/office/drawing/2014/main" id="{6271F9D4-AA13-D701-AE44-198529172A5C}"/>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37712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wisted Toys: Stalkie Talkie">
            <a:hlinkClick r:id="" action="ppaction://media"/>
            <a:extLst>
              <a:ext uri="{FF2B5EF4-FFF2-40B4-BE49-F238E27FC236}">
                <a16:creationId xmlns:a16="http://schemas.microsoft.com/office/drawing/2014/main" id="{1CCCD031-DB92-34D3-580C-A0C419286E94}"/>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20767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wisted Toys: My First T&amp;Cs">
            <a:hlinkClick r:id="" action="ppaction://media"/>
            <a:extLst>
              <a:ext uri="{FF2B5EF4-FFF2-40B4-BE49-F238E27FC236}">
                <a16:creationId xmlns:a16="http://schemas.microsoft.com/office/drawing/2014/main" id="{B354F8E8-04FE-DA6E-2280-6E3C58BCE1EF}"/>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17807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wisted Toys: Wakey Wakey Night Light">
            <a:hlinkClick r:id="" action="ppaction://media"/>
            <a:extLst>
              <a:ext uri="{FF2B5EF4-FFF2-40B4-BE49-F238E27FC236}">
                <a16:creationId xmlns:a16="http://schemas.microsoft.com/office/drawing/2014/main" id="{2886361D-977A-0D0E-F44A-A4D2883D9CFB}"/>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30942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285750" indent="-285750">
              <a:spcAft>
                <a:spcPts val="1600"/>
              </a:spcAft>
            </a:pPr>
            <a:r>
              <a:rPr lang="en-GB" dirty="0"/>
              <a:t>Children’s rights were first championed internationally by a British woman, </a:t>
            </a:r>
            <a:r>
              <a:rPr lang="en-GB" dirty="0" err="1"/>
              <a:t>Eglantyne</a:t>
            </a:r>
            <a:r>
              <a:rPr lang="en-GB" dirty="0"/>
              <a:t> </a:t>
            </a:r>
            <a:r>
              <a:rPr lang="en-GB" dirty="0" err="1"/>
              <a:t>Jebb</a:t>
            </a:r>
            <a:r>
              <a:rPr lang="en-GB" dirty="0"/>
              <a:t>.</a:t>
            </a:r>
          </a:p>
          <a:p>
            <a:pPr marL="285750" indent="-285750">
              <a:spcAft>
                <a:spcPts val="1600"/>
              </a:spcAft>
            </a:pPr>
            <a:r>
              <a:rPr lang="en-GB" dirty="0"/>
              <a:t>In 1919 she founded the organisation Save the Children.</a:t>
            </a:r>
          </a:p>
          <a:p>
            <a:pPr marL="285750" indent="-285750">
              <a:spcAft>
                <a:spcPts val="1600"/>
              </a:spcAft>
            </a:pPr>
            <a:r>
              <a:rPr lang="en-GB" dirty="0"/>
              <a:t>She did this in response to seeing children starving because, after World War One, the Allied troops wouldn’t let supplies through to Germany and Austria.</a:t>
            </a:r>
          </a:p>
          <a:p>
            <a:pPr marL="285750" indent="-285750">
              <a:spcAft>
                <a:spcPts val="1600"/>
              </a:spcAft>
            </a:pPr>
            <a:r>
              <a:rPr lang="en-GB" dirty="0"/>
              <a:t>She created flyers and stood in Trafalgar Square in London handing out flyers saying, “Our blockade has caused this – millions of children are starving to death.” She was arrested and fined.</a:t>
            </a:r>
          </a:p>
          <a:p>
            <a:pPr marL="285750" indent="-285750">
              <a:spcAft>
                <a:spcPts val="1600"/>
              </a:spcAft>
            </a:pPr>
            <a:r>
              <a:rPr lang="en-GB" dirty="0"/>
              <a:t>However, the judge was so impressed with her cause he paid the fine. This was the first donation to Save the Children.</a:t>
            </a:r>
          </a:p>
          <a:p>
            <a:pPr marL="285750" indent="-285750">
              <a:spcAft>
                <a:spcPts val="1600"/>
              </a:spcAft>
            </a:pPr>
            <a:r>
              <a:rPr lang="en-GB" dirty="0"/>
              <a:t>In 1924 she attended a conference where she presented the first declaration of the Rights of the Child. </a:t>
            </a:r>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itle 2">
            <a:extLst>
              <a:ext uri="{FF2B5EF4-FFF2-40B4-BE49-F238E27FC236}">
                <a16:creationId xmlns:a16="http://schemas.microsoft.com/office/drawing/2014/main" id="{88C318B8-7D1C-BD94-A44B-1F4C3635D9BB}"/>
              </a:ext>
            </a:extLst>
          </p:cNvPr>
          <p:cNvSpPr>
            <a:spLocks noGrp="1"/>
          </p:cNvSpPr>
          <p:nvPr>
            <p:ph type="title"/>
          </p:nvPr>
        </p:nvSpPr>
        <p:spPr/>
        <p:txBody>
          <a:bodyPr/>
          <a:lstStyle/>
          <a:p>
            <a:r>
              <a:rPr lang="en-GB" dirty="0"/>
              <a:t>United Nations Convention on Rights of a Child</a:t>
            </a:r>
          </a:p>
        </p:txBody>
      </p:sp>
    </p:spTree>
    <p:extLst>
      <p:ext uri="{BB962C8B-B14F-4D97-AF65-F5344CB8AC3E}">
        <p14:creationId xmlns:p14="http://schemas.microsoft.com/office/powerpoint/2010/main" val="20410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spcAft>
                <a:spcPts val="1600"/>
              </a:spcAft>
              <a:buAutoNum type="arabicPeriod"/>
            </a:pPr>
            <a:r>
              <a:rPr lang="en-GB" dirty="0"/>
              <a:t>Every child should be given what they need to grow up happy and healthy.</a:t>
            </a:r>
          </a:p>
          <a:p>
            <a:pPr marL="342900" indent="-342900">
              <a:spcAft>
                <a:spcPts val="1600"/>
              </a:spcAft>
              <a:buAutoNum type="arabicPeriod"/>
            </a:pPr>
            <a:r>
              <a:rPr lang="en-GB" dirty="0"/>
              <a:t>When a child is hungry, they must be fed. When they are sick, they must be cared for. And when they need support, shelter or guidance, they must be given it.</a:t>
            </a:r>
          </a:p>
          <a:p>
            <a:pPr marL="342900" indent="-342900">
              <a:spcAft>
                <a:spcPts val="1600"/>
              </a:spcAft>
              <a:buAutoNum type="arabicPeriod"/>
            </a:pPr>
            <a:r>
              <a:rPr lang="en-GB" dirty="0"/>
              <a:t>Whenever there is a crisis, children should be the first to receive aid.</a:t>
            </a:r>
          </a:p>
          <a:p>
            <a:pPr marL="342900" indent="-342900">
              <a:spcAft>
                <a:spcPts val="1600"/>
              </a:spcAft>
              <a:buAutoNum type="arabicPeriod"/>
            </a:pPr>
            <a:r>
              <a:rPr lang="en-GB" dirty="0"/>
              <a:t>Every child should be protected against exploitation and given the chance to earn a living, when the time comes.</a:t>
            </a:r>
          </a:p>
          <a:p>
            <a:pPr marL="342900" indent="-342900">
              <a:spcAft>
                <a:spcPts val="1600"/>
              </a:spcAft>
              <a:buAutoNum type="arabicPeriod"/>
            </a:pPr>
            <a:r>
              <a:rPr lang="en-GB" dirty="0"/>
              <a:t>Every child should grow up understanding the importance of using their talents and skills to help others.</a:t>
            </a:r>
          </a:p>
        </p:txBody>
      </p:sp>
      <p:pic>
        <p:nvPicPr>
          <p:cNvPr id="99" name="Google Shape;99;p18"/>
          <p:cNvPicPr preferRelativeResize="0"/>
          <p:nvPr/>
        </p:nvPicPr>
        <p:blipFill>
          <a:blip r:embed="rId3">
            <a:alphaModFix/>
          </a:blip>
          <a:stretch>
            <a:fillRect/>
          </a:stretch>
        </p:blipFill>
        <p:spPr>
          <a:xfrm>
            <a:off x="7339831" y="0"/>
            <a:ext cx="4852169" cy="6858001"/>
          </a:xfrm>
          <a:prstGeom prst="rect">
            <a:avLst/>
          </a:prstGeom>
          <a:noFill/>
          <a:ln>
            <a:noFill/>
          </a:ln>
        </p:spPr>
      </p:pic>
      <p:sp>
        <p:nvSpPr>
          <p:cNvPr id="3" name="Title 2">
            <a:extLst>
              <a:ext uri="{FF2B5EF4-FFF2-40B4-BE49-F238E27FC236}">
                <a16:creationId xmlns:a16="http://schemas.microsoft.com/office/drawing/2014/main" id="{88C318B8-7D1C-BD94-A44B-1F4C3635D9BB}"/>
              </a:ext>
            </a:extLst>
          </p:cNvPr>
          <p:cNvSpPr>
            <a:spLocks noGrp="1"/>
          </p:cNvSpPr>
          <p:nvPr>
            <p:ph type="title"/>
          </p:nvPr>
        </p:nvSpPr>
        <p:spPr/>
        <p:txBody>
          <a:bodyPr/>
          <a:lstStyle/>
          <a:p>
            <a:r>
              <a:rPr lang="en-GB" dirty="0" err="1"/>
              <a:t>Eglantyne</a:t>
            </a:r>
            <a:r>
              <a:rPr lang="en-GB" dirty="0"/>
              <a:t> </a:t>
            </a:r>
            <a:r>
              <a:rPr lang="en-GB" dirty="0" err="1"/>
              <a:t>Jebb’s</a:t>
            </a:r>
            <a:r>
              <a:rPr lang="en-GB" dirty="0"/>
              <a:t> first declaration of rights for children in 1924</a:t>
            </a:r>
          </a:p>
        </p:txBody>
      </p:sp>
    </p:spTree>
    <p:extLst>
      <p:ext uri="{BB962C8B-B14F-4D97-AF65-F5344CB8AC3E}">
        <p14:creationId xmlns:p14="http://schemas.microsoft.com/office/powerpoint/2010/main" val="245898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Relationship to United Nations</a:t>
            </a:r>
            <a:endParaRPr dirty="0"/>
          </a:p>
        </p:txBody>
      </p:sp>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285750" indent="-285750">
              <a:spcAft>
                <a:spcPts val="1600"/>
              </a:spcAft>
            </a:pPr>
            <a:r>
              <a:rPr lang="en-GB" dirty="0"/>
              <a:t>On 20</a:t>
            </a:r>
            <a:r>
              <a:rPr lang="en-GB" baseline="30000" dirty="0"/>
              <a:t>th</a:t>
            </a:r>
            <a:r>
              <a:rPr lang="en-GB" dirty="0"/>
              <a:t> November 1959, the United Nations adopted a Declaration of the Rights of the Child, based on the structure and contents of the 1924 original. </a:t>
            </a:r>
          </a:p>
          <a:p>
            <a:pPr marL="285750" indent="-285750">
              <a:spcAft>
                <a:spcPts val="1600"/>
              </a:spcAft>
            </a:pPr>
            <a:r>
              <a:rPr lang="en-GB" dirty="0"/>
              <a:t>In 1979, Poland suggested that there should be a Convention to make sure the rights were held together in a legally binding agreement. This was worked on over the next decade.</a:t>
            </a:r>
          </a:p>
          <a:p>
            <a:pPr marL="285750" indent="-285750">
              <a:spcAft>
                <a:spcPts val="1600"/>
              </a:spcAft>
            </a:pPr>
            <a:r>
              <a:rPr lang="en-GB" dirty="0"/>
              <a:t>On 20</a:t>
            </a:r>
            <a:r>
              <a:rPr lang="en-GB" baseline="30000" dirty="0"/>
              <a:t>th</a:t>
            </a:r>
            <a:r>
              <a:rPr lang="en-GB" dirty="0"/>
              <a:t> November 1989, the United Nations adopted the Declaration of the Rights of the Child. </a:t>
            </a:r>
          </a:p>
          <a:p>
            <a:pPr marL="285750" indent="-285750">
              <a:spcAft>
                <a:spcPts val="1600"/>
              </a:spcAft>
            </a:pPr>
            <a:r>
              <a:rPr lang="en-GB" dirty="0"/>
              <a:t>20</a:t>
            </a:r>
            <a:r>
              <a:rPr lang="en-GB" baseline="30000" dirty="0"/>
              <a:t>th</a:t>
            </a:r>
            <a:r>
              <a:rPr lang="en-GB" dirty="0"/>
              <a:t> November is recognised as World Children’s Day.</a:t>
            </a: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117352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ited Nations Conventions on the Rights of the Child">
            <a:hlinkClick r:id="" action="ppaction://media"/>
            <a:extLst>
              <a:ext uri="{FF2B5EF4-FFF2-40B4-BE49-F238E27FC236}">
                <a16:creationId xmlns:a16="http://schemas.microsoft.com/office/drawing/2014/main" id="{05F4AD49-CC11-F3A5-E01F-2455EC4468A9}"/>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42477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4020</Words>
  <Application>Microsoft Office PowerPoint</Application>
  <PresentationFormat>Widescreen</PresentationFormat>
  <Paragraphs>252</Paragraphs>
  <Slides>59</Slides>
  <Notes>34</Notes>
  <HiddenSlides>0</HiddenSlides>
  <MMClips>12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59</vt:i4>
      </vt:variant>
    </vt:vector>
  </HeadingPairs>
  <TitlesOfParts>
    <vt:vector size="73" baseType="lpstr">
      <vt:lpstr>Aptos</vt:lpstr>
      <vt:lpstr>Arial</vt:lpstr>
      <vt:lpstr>Calibri</vt:lpstr>
      <vt:lpstr>Courier New</vt:lpstr>
      <vt:lpstr>Franklin Gothic Book</vt:lpstr>
      <vt:lpstr>Franklin Gothic Medium</vt:lpstr>
      <vt:lpstr>Instrument Sans</vt:lpstr>
      <vt:lpstr>Instrument Sans Condensed SemiB</vt:lpstr>
      <vt:lpstr>Instrument Sans Medium</vt:lpstr>
      <vt:lpstr>Proxima Nova</vt:lpstr>
      <vt:lpstr>Proxima Nova Semibold</vt:lpstr>
      <vt:lpstr>Roboto</vt:lpstr>
      <vt:lpstr>Times New Roman</vt:lpstr>
      <vt:lpstr>RFHRUK Presentation</vt:lpstr>
      <vt:lpstr>RFK HUMAN RIGHTS UK</vt:lpstr>
      <vt:lpstr>          Session A Objectives:  To understand the formation of the International Declaration of Human Rights and how this relates to the United Nations Convention on the Rights of the Child (UNCRC). To explore the unique rights specific to children and how these are expected to be delivered. To explore if the rights are relevant to how we live today.   </vt:lpstr>
      <vt:lpstr>United Nations and the Universal Declaration of Human Rights</vt:lpstr>
      <vt:lpstr>The formation of the Universal Declaration of Human Rights</vt:lpstr>
      <vt:lpstr>Relationship between the United Nations and the Declaration of the Rights of the Child</vt:lpstr>
      <vt:lpstr>United Nations Convention on Rights of a Child</vt:lpstr>
      <vt:lpstr>Eglantyne Jebb’s first declaration of rights for children in 1924</vt:lpstr>
      <vt:lpstr>Relationship to United 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B</vt:lpstr>
      <vt:lpstr>Children’s wellbeing in a digital world (Year 3 Index Report 2024)</vt:lpstr>
      <vt:lpstr>Children’s wellbeing in a digital world (Year 3 Index Report 2024)</vt:lpstr>
      <vt:lpstr> PERSUASIVE DESIGN</vt:lpstr>
      <vt:lpstr>What is persuasive design?</vt:lpstr>
      <vt:lpstr>What is persuasive design?</vt:lpstr>
      <vt:lpstr>PowerPoint Presentation</vt:lpstr>
      <vt:lpstr>PowerPoint Presentation</vt:lpstr>
      <vt:lpstr>PowerPoint Presentation</vt:lpstr>
      <vt:lpstr> PERSUASIVE DESIGN</vt:lpstr>
      <vt:lpstr>          Session C Objectives:  Deliberate who protects us in a variety of situations and what their roles and responsibilities should be. Explore how their own life is impacted by persuasive design. Understand how social media companies make money and the business principles around this.    </vt:lpstr>
      <vt:lpstr>What were the original principles of the internet?</vt:lpstr>
      <vt:lpstr>What about children?</vt:lpstr>
      <vt:lpstr>Who should protect you?</vt:lpstr>
      <vt:lpstr>PowerPoint Presentation</vt:lpstr>
      <vt:lpstr>Who should protect you?</vt:lpstr>
      <vt:lpstr>Our brain works fast…. </vt:lpstr>
      <vt:lpstr>Why?</vt:lpstr>
      <vt:lpstr>Examples</vt:lpstr>
      <vt:lpstr>What is the impact?</vt:lpstr>
      <vt:lpstr>PowerPoint Presentation</vt:lpstr>
      <vt:lpstr>          Session D Objectives:  For students to understand the impact of social media on individual people and on mental health and anxiety. To identify where our rights as children are not being met in the digital world. To be able to articulate why they think they are not being met in a formal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negative impact</vt:lpstr>
      <vt:lpstr>What happens online matters everywhere…</vt:lpstr>
      <vt:lpstr>PowerPoint Presentation</vt:lpstr>
      <vt:lpstr>PowerPoint Presentation</vt:lpstr>
      <vt:lpstr>PowerPoint Presentation</vt:lpstr>
      <vt:lpstr>PowerPoint Presentation</vt:lpstr>
      <vt:lpstr>          Session E Objectives:  For students to understand the impact of social media on individual people and on mental health and anxiety. To identify where our rights as children are not being met in the digital world. To be able to articulate why they think they are not being met in a formal presentation.    </vt:lpstr>
      <vt:lpstr>Children’s Parliament Scotland</vt:lpstr>
      <vt:lpstr>United Nations General Comment No. 25</vt:lpstr>
      <vt:lpstr>In 2024, the UK passed the Online Safety Bill. For children this means:</vt:lpstr>
      <vt:lpstr>Is this enough? Is it working? What more can we do?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Janice Allen</dc:creator>
  <cp:lastModifiedBy>Janice Allen</cp:lastModifiedBy>
  <cp:revision>1</cp:revision>
  <dcterms:created xsi:type="dcterms:W3CDTF">2024-09-02T09:59:23Z</dcterms:created>
  <dcterms:modified xsi:type="dcterms:W3CDTF">2024-09-13T15:36:46Z</dcterms:modified>
</cp:coreProperties>
</file>