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308" r:id="rId3"/>
    <p:sldId id="285" r:id="rId4"/>
    <p:sldId id="307" r:id="rId5"/>
    <p:sldId id="310" r:id="rId6"/>
    <p:sldId id="309" r:id="rId7"/>
  </p:sldIdLst>
  <p:sldSz cx="9144000" cy="5143500" type="screen16x9"/>
  <p:notesSz cx="6858000" cy="9144000"/>
  <p:embeddedFontLst>
    <p:embeddedFont>
      <p:font typeface="Proxima Nova" panose="020B0604020202020204" charset="0"/>
      <p:regular r:id="rId9"/>
      <p:bold r:id="rId10"/>
      <p:italic r:id="rId11"/>
      <p:boldItalic r:id="rId12"/>
    </p:embeddedFont>
    <p:embeddedFont>
      <p:font typeface="Proxima Nova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16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aaf86700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aaf86700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5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8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aaf86700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aaf86700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2800"/>
              <a:buFont typeface="Proxima Nova Semibold"/>
              <a:buNone/>
              <a:defRPr sz="2800">
                <a:solidFill>
                  <a:srgbClr val="0303B8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800"/>
              <a:buFont typeface="Proxima Nova"/>
              <a:buChar char="●"/>
              <a:defRPr sz="1800"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●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○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03B8"/>
              </a:buClr>
              <a:buSzPts val="1400"/>
              <a:buFont typeface="Proxima Nova"/>
              <a:buChar char="■"/>
              <a:defRPr>
                <a:solidFill>
                  <a:srgbClr val="0303B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cn9PhiDJp-A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B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589500" y="3994750"/>
            <a:ext cx="52428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RFK HUMAN RIGHTS UK</a:t>
            </a:r>
            <a:endParaRPr sz="35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589500" y="4401425"/>
            <a:ext cx="39903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 Truth To Power</a:t>
            </a:r>
            <a:endParaRPr sz="20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13755"/>
          <a:stretch/>
        </p:blipFill>
        <p:spPr>
          <a:xfrm>
            <a:off x="278100" y="4165975"/>
            <a:ext cx="763873" cy="65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35550" y="3994738"/>
            <a:ext cx="8472900" cy="9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495675"/>
            <a:ext cx="8520600" cy="6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6000" dirty="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Year 2 – Climate Change</a:t>
            </a:r>
            <a:endParaRPr dirty="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90750" y="2003550"/>
            <a:ext cx="35484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6</a:t>
            </a:r>
            <a:endParaRPr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SESSION </a:t>
            </a:r>
            <a:r>
              <a:rPr lang="en-GB" sz="3600" dirty="0"/>
              <a:t>6</a:t>
            </a:r>
            <a:r>
              <a:rPr lang="en-GB" sz="3600" dirty="0">
                <a:latin typeface="Proxima Nova Semibold"/>
                <a:ea typeface="Proxima Nova Semibold"/>
                <a:cs typeface="Proxima Nova Semibold"/>
                <a:sym typeface="Proxima Nova Semibold"/>
              </a:rPr>
              <a:t>:</a:t>
            </a:r>
            <a:endParaRPr sz="3600"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8081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Based on Article 24</a:t>
            </a:r>
            <a:r>
              <a:rPr lang="en-GB" dirty="0"/>
              <a:t> of the UN Convention of the Rights of a Child; Every child has the right to the best possible health. Governments must provide good quality healthcare, clean water, nutritious food and a clean environment.</a:t>
            </a: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s on a black background&#10;&#10;Description automatically generated">
            <a:extLst>
              <a:ext uri="{FF2B5EF4-FFF2-40B4-BE49-F238E27FC236}">
                <a16:creationId xmlns:a16="http://schemas.microsoft.com/office/drawing/2014/main" id="{A948BF78-0BBD-8FCE-A071-CD26EE2D3C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32" t="67778"/>
          <a:stretch/>
        </p:blipFill>
        <p:spPr>
          <a:xfrm>
            <a:off x="7904541" y="3486150"/>
            <a:ext cx="1239459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371264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You will learn how to express your thoughts and idea through Music and Song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8088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28573" y="327400"/>
            <a:ext cx="90193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MUSIC &amp; SONG</a:t>
            </a:r>
            <a:endParaRPr dirty="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l="5921" t="3426" r="3679" b="15364"/>
          <a:stretch/>
        </p:blipFill>
        <p:spPr>
          <a:xfrm>
            <a:off x="311700" y="4200350"/>
            <a:ext cx="733297" cy="658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;p14">
            <a:extLst>
              <a:ext uri="{FF2B5EF4-FFF2-40B4-BE49-F238E27FC236}">
                <a16:creationId xmlns:a16="http://schemas.microsoft.com/office/drawing/2014/main" id="{A946FBB0-090C-E264-CAB7-EF3BFBC58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32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>
                <a:latin typeface="Proxima Nova"/>
                <a:ea typeface="Proxima Nova"/>
                <a:cs typeface="Proxima Nova"/>
                <a:sym typeface="Proxima Nova"/>
              </a:rPr>
              <a:t>In pairs, crea</a:t>
            </a:r>
            <a:r>
              <a:rPr lang="en-GB" dirty="0"/>
              <a:t>te a verse of a Human Rights song.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Each verse should have four lines.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Perform and record the 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67AAF-0387-20E6-9479-C8005FA8A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559" y="1224604"/>
            <a:ext cx="4854741" cy="25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371264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/>
              <a:t>You will learn how to express your thoughts and idea through Music and Song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6061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limate Change Song">
            <a:hlinkClick r:id="" action="ppaction://media"/>
            <a:extLst>
              <a:ext uri="{FF2B5EF4-FFF2-40B4-BE49-F238E27FC236}">
                <a16:creationId xmlns:a16="http://schemas.microsoft.com/office/drawing/2014/main" id="{AC673609-8DB5-74A3-EDDA-568C6A3FB5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FHRUK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120</Words>
  <Application>Microsoft Office PowerPoint</Application>
  <PresentationFormat>On-screen Show (16:9)</PresentationFormat>
  <Paragraphs>11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Proxima Nova Semibold</vt:lpstr>
      <vt:lpstr>Proxima Nova</vt:lpstr>
      <vt:lpstr>Times New Roman</vt:lpstr>
      <vt:lpstr>RFHRUK Presentation</vt:lpstr>
      <vt:lpstr>RFK HUMAN RIGHTS UK</vt:lpstr>
      <vt:lpstr>SESSION 6:</vt:lpstr>
      <vt:lpstr>You will learn how to express your thoughts and idea through Music and Song</vt:lpstr>
      <vt:lpstr>MUSIC &amp; SONG</vt:lpstr>
      <vt:lpstr>You will learn how to express your thoughts and idea through Music and Song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 HUMAN RIGHTS UK</dc:title>
  <dc:creator>Helen Brady</dc:creator>
  <cp:lastModifiedBy>Helen Brady</cp:lastModifiedBy>
  <cp:revision>16</cp:revision>
  <dcterms:modified xsi:type="dcterms:W3CDTF">2024-07-05T14:42:09Z</dcterms:modified>
</cp:coreProperties>
</file>