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85" r:id="rId4"/>
    <p:sldId id="298" r:id="rId5"/>
    <p:sldId id="262" r:id="rId6"/>
    <p:sldId id="299" r:id="rId7"/>
    <p:sldId id="300" r:id="rId8"/>
    <p:sldId id="306" r:id="rId9"/>
    <p:sldId id="309" r:id="rId10"/>
    <p:sldId id="310" r:id="rId11"/>
    <p:sldId id="305" r:id="rId12"/>
    <p:sldId id="293" r:id="rId13"/>
    <p:sldId id="297" r:id="rId14"/>
    <p:sldId id="314" r:id="rId15"/>
    <p:sldId id="315" r:id="rId16"/>
    <p:sldId id="316" r:id="rId17"/>
    <p:sldId id="294" r:id="rId18"/>
    <p:sldId id="313" r:id="rId19"/>
  </p:sldIdLst>
  <p:sldSz cx="9144000" cy="5143500" type="screen16x9"/>
  <p:notesSz cx="6858000" cy="9144000"/>
  <p:embeddedFontLs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Proxima Nova Semibold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0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08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290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09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268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775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597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414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393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53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16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18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51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805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93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839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9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2800"/>
              <a:buFont typeface="Proxima Nova Semibold"/>
              <a:buNone/>
              <a:defRPr sz="2800">
                <a:solidFill>
                  <a:srgbClr val="0303B8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800"/>
              <a:buFont typeface="Proxima Nova"/>
              <a:buChar char="●"/>
              <a:defRPr sz="1800"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●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●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1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jMxjjV8P52w?feature=oembed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B8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589500" y="3994750"/>
            <a:ext cx="5242800" cy="6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RFK HUMAN RIGHTS UK</a:t>
            </a:r>
            <a:endParaRPr sz="35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589500" y="4401425"/>
            <a:ext cx="39903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 Truth To Power</a:t>
            </a:r>
            <a:endParaRPr sz="20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13755"/>
          <a:stretch/>
        </p:blipFill>
        <p:spPr>
          <a:xfrm>
            <a:off x="278100" y="4165975"/>
            <a:ext cx="763873" cy="658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3"/>
          <p:cNvCxnSpPr/>
          <p:nvPr/>
        </p:nvCxnSpPr>
        <p:spPr>
          <a:xfrm>
            <a:off x="335550" y="3994738"/>
            <a:ext cx="8472900" cy="9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0" y="1495675"/>
            <a:ext cx="8520600" cy="6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6000" dirty="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Year 4 – Gender Equality</a:t>
            </a:r>
            <a:endParaRPr dirty="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690750" y="2003550"/>
            <a:ext cx="35484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 2</a:t>
            </a:r>
            <a:endParaRPr dirty="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Robby Novak – Campaigner for Children’s Rights Equality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C4C081-3C74-B6D9-4542-B50B8AA49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429" y="920830"/>
            <a:ext cx="6486557" cy="36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1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28573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Malala Yousafzai – Activist for Women’s Rights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A946FBB0-090C-E264-CAB7-EF3BFBC585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7327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dirty="0">
                <a:latin typeface="Proxima Nova"/>
                <a:ea typeface="Proxima Nova"/>
                <a:cs typeface="Proxima Nova"/>
                <a:sym typeface="Proxima Nova"/>
              </a:rPr>
              <a:t>Watch this Video:</a:t>
            </a:r>
            <a:br>
              <a:rPr lang="en-GB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GB" sz="1800" dirty="0">
                <a:solidFill>
                  <a:srgbClr val="FF0000"/>
                </a:solidFill>
                <a:latin typeface="+mn-lt"/>
              </a:rPr>
              <a:t>https://www.youtube.com/watch?v=jMxjjV8P52w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1C1B8-3DDE-355B-CF67-4D98DBBA4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3" t="1590" r="51576" b="17759"/>
          <a:stretch/>
        </p:blipFill>
        <p:spPr>
          <a:xfrm>
            <a:off x="5445532" y="832714"/>
            <a:ext cx="3162883" cy="405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2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436391" y="325358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Watch this video</a:t>
            </a:r>
            <a:br>
              <a:rPr lang="en-GB" sz="4400" dirty="0"/>
            </a:br>
            <a:br>
              <a:rPr lang="en-GB" sz="4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4400" dirty="0"/>
          </a:p>
        </p:txBody>
      </p:sp>
      <p:pic>
        <p:nvPicPr>
          <p:cNvPr id="3" name="Online Media 2" title="Women Who Changed the World - Malala Yousafzai - A sad story... With a happy ending">
            <a:hlinkClick r:id="" action="ppaction://media"/>
            <a:extLst>
              <a:ext uri="{FF2B5EF4-FFF2-40B4-BE49-F238E27FC236}">
                <a16:creationId xmlns:a16="http://schemas.microsoft.com/office/drawing/2014/main" id="{4DB31D17-91C0-D185-1107-C9A0A51EEF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50" y="0"/>
            <a:ext cx="9104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09787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What kind of skills and qualities did these Human Rights heroes have?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Discuss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153130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699448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What did the Human Rights heroes do to create the movement they were involved in?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Discuss.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98291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699448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Do Human Rights heroes make change on their own?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Discuss.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70002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699448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What kind of people do we need to make Change?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Discuss.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416625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07791" y="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Create your Human Rights Creative Mind map</a:t>
            </a:r>
            <a:endParaRPr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F0E8E-E2F7-6D1F-C536-737E545A0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627" y="1759178"/>
            <a:ext cx="4444746" cy="284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87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63209" y="810491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What Did You Learn?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25310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SESSION 2:</a:t>
            </a:r>
            <a:endParaRPr sz="3600"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8081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latin typeface="Proxima Nova"/>
                <a:ea typeface="Proxima Nova"/>
                <a:cs typeface="Proxima Nova"/>
                <a:sym typeface="Proxima Nova"/>
              </a:rPr>
              <a:t>Based on Article 4</a:t>
            </a:r>
            <a:r>
              <a:rPr lang="en-GB" dirty="0"/>
              <a:t> of the UN Convention of the Rights of a Child; Governments must do all they can to make sure every child can enjoy their rights by creating systems and passing laws that promote and protect children’s rights.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What does this mean to you? Discuss with your partner.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artoon characters on a black background&#10;&#10;Description automatically generated">
            <a:extLst>
              <a:ext uri="{FF2B5EF4-FFF2-40B4-BE49-F238E27FC236}">
                <a16:creationId xmlns:a16="http://schemas.microsoft.com/office/drawing/2014/main" id="{A948BF78-0BBD-8FCE-A071-CD26EE2D3C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32" t="67778"/>
          <a:stretch/>
        </p:blipFill>
        <p:spPr>
          <a:xfrm>
            <a:off x="7904541" y="3486150"/>
            <a:ext cx="1239459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03438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Who and what make Movements for Change happen?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80888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842889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CHANGEMAKERS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147462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Who Am I? How Did I Make a Difference?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A92E9F-17DE-7441-8003-E4D1E3F3D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448" y="900100"/>
            <a:ext cx="5873073" cy="39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3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Rima Sultana </a:t>
            </a:r>
            <a:r>
              <a:rPr lang="en-GB" sz="2000" dirty="0" err="1">
                <a:latin typeface="Proxima Nova Semibold"/>
                <a:ea typeface="Proxima Nova Semibold"/>
                <a:cs typeface="Proxima Nova Semibold"/>
                <a:sym typeface="Proxima Nova Semibold"/>
              </a:rPr>
              <a:t>Rumu</a:t>
            </a:r>
            <a:r>
              <a:rPr lang="en-GB" sz="20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, Human Rights Activist for Women’s Rights</a:t>
            </a:r>
            <a:endParaRPr sz="2000"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2BD6F6-5BBF-5260-D322-30724BE25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448" y="900100"/>
            <a:ext cx="5873073" cy="39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Who Am I? How Did I Make a Difference?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3D1651-7AB7-EF75-5B2D-78F0949EB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614" y="992419"/>
            <a:ext cx="3499464" cy="34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5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Mari </a:t>
            </a:r>
            <a:r>
              <a:rPr lang="en-GB" dirty="0" err="1">
                <a:latin typeface="Proxima Nova Semibold"/>
                <a:ea typeface="Proxima Nova Semibold"/>
                <a:cs typeface="Proxima Nova Semibold"/>
                <a:sym typeface="Proxima Nova Semibold"/>
              </a:rPr>
              <a:t>Copeny</a:t>
            </a: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, Human Rights Activist &amp; Campaigner for Women’s Rights Climate Change Education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18DA94-4A1C-D8D0-AF2F-B8D4996A8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321" y="1316636"/>
            <a:ext cx="3499464" cy="34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8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Who Am I? How Did I Make a Difference?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C4C081-3C74-B6D9-4542-B50B8AA49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429" y="920830"/>
            <a:ext cx="6486557" cy="36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3697"/>
      </p:ext>
    </p:extLst>
  </p:cSld>
  <p:clrMapOvr>
    <a:masterClrMapping/>
  </p:clrMapOvr>
</p:sld>
</file>

<file path=ppt/theme/theme1.xml><?xml version="1.0" encoding="utf-8"?>
<a:theme xmlns:a="http://schemas.openxmlformats.org/drawingml/2006/main" name="RFHRUK Present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258</Words>
  <Application>Microsoft Office PowerPoint</Application>
  <PresentationFormat>On-screen Show (16:9)</PresentationFormat>
  <Paragraphs>25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Proxima Nova</vt:lpstr>
      <vt:lpstr>Arial</vt:lpstr>
      <vt:lpstr>Proxima Nova Semibold</vt:lpstr>
      <vt:lpstr>Times New Roman</vt:lpstr>
      <vt:lpstr>RFHRUK Presentation</vt:lpstr>
      <vt:lpstr>RFK HUMAN RIGHTS UK</vt:lpstr>
      <vt:lpstr>SESSION 2:</vt:lpstr>
      <vt:lpstr>Who and what make Movements for Change happen?</vt:lpstr>
      <vt:lpstr>CHANGEMAKERS</vt:lpstr>
      <vt:lpstr>Who Am I? How Did I Make a Difference?</vt:lpstr>
      <vt:lpstr>Rima Sultana Rumu, Human Rights Activist for Women’s Rights</vt:lpstr>
      <vt:lpstr>Who Am I? How Did I Make a Difference?</vt:lpstr>
      <vt:lpstr>Mari Copeny, Human Rights Activist &amp; Campaigner for Women’s Rights Climate Change Education</vt:lpstr>
      <vt:lpstr>Who Am I? How Did I Make a Difference?</vt:lpstr>
      <vt:lpstr>Robby Novak – Campaigner for Children’s Rights Equality</vt:lpstr>
      <vt:lpstr>Malala Yousafzai – Activist for Women’s Rights</vt:lpstr>
      <vt:lpstr>  Watch this video  </vt:lpstr>
      <vt:lpstr>What kind of skills and qualities did these Human Rights heroes have?  Discuss</vt:lpstr>
      <vt:lpstr>What did the Human Rights heroes do to create the movement they were involved in?  Discuss.</vt:lpstr>
      <vt:lpstr>Do Human Rights heroes make change on their own?  Discuss.</vt:lpstr>
      <vt:lpstr>What kind of people do we need to make Change?  Discuss.</vt:lpstr>
      <vt:lpstr>Create your Human Rights Creative Mind map</vt:lpstr>
      <vt:lpstr>What Did You Learn?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RFK HUMAN RIGHTS UK</dc:title>
  <dc:creator>Helen Brady</dc:creator>
  <cp:lastModifiedBy>Helen Brady</cp:lastModifiedBy>
  <cp:revision>13</cp:revision>
  <dcterms:modified xsi:type="dcterms:W3CDTF">2024-07-05T10:58:34Z</dcterms:modified>
</cp:coreProperties>
</file>