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85" r:id="rId4"/>
    <p:sldId id="298" r:id="rId5"/>
    <p:sldId id="262" r:id="rId6"/>
    <p:sldId id="299" r:id="rId7"/>
    <p:sldId id="300" r:id="rId8"/>
    <p:sldId id="306" r:id="rId9"/>
    <p:sldId id="309" r:id="rId10"/>
    <p:sldId id="310" r:id="rId11"/>
    <p:sldId id="305" r:id="rId12"/>
    <p:sldId id="293" r:id="rId13"/>
    <p:sldId id="297" r:id="rId14"/>
    <p:sldId id="314" r:id="rId15"/>
    <p:sldId id="315" r:id="rId16"/>
    <p:sldId id="316" r:id="rId17"/>
    <p:sldId id="294" r:id="rId18"/>
    <p:sldId id="313" r:id="rId19"/>
  </p:sldIdLst>
  <p:sldSz cx="9144000" cy="5143500" type="screen16x9"/>
  <p:notesSz cx="6858000" cy="9144000"/>
  <p:embeddedFontLst>
    <p:embeddedFont>
      <p:font typeface="Proxima Nova" panose="020B0604020202020204" charset="0"/>
      <p:regular r:id="rId21"/>
      <p:bold r:id="rId22"/>
      <p:italic r:id="rId23"/>
      <p:boldItalic r:id="rId24"/>
    </p:embeddedFont>
    <p:embeddedFont>
      <p:font typeface="Proxima Nova Semibold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3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" y="10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7aaf86700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7aaf86700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108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7aaf86700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7aaf86700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3290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aaf867004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aaf867004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3093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aaf867004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aaf867004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2268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aaf867004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aaf867004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3775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aaf867004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aaf867004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3597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aaf867004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aaf867004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5414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aaf867004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aaf867004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8393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aaf867004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aaf867004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53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7aaf86700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7aaf86700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aaf867004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aaf867004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9163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aaf867004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aaf867004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1180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7aaf86700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7aaf86700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8517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7aaf86700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7aaf86700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8051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7aaf86700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7aaf86700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4933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7aaf86700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7aaf86700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2839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7aaf86700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7aaf86700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92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2800"/>
              <a:buFont typeface="Proxima Nova Semibold"/>
              <a:buNone/>
              <a:defRPr sz="2800">
                <a:solidFill>
                  <a:srgbClr val="0303B8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800"/>
              <a:buFont typeface="Proxima Nova"/>
              <a:buChar char="●"/>
              <a:defRPr sz="1800"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○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■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●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○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■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●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○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■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1">
            <a:alphaModFix/>
          </a:blip>
          <a:srcRect l="5921" t="3426" r="3679" b="15364"/>
          <a:stretch/>
        </p:blipFill>
        <p:spPr>
          <a:xfrm>
            <a:off x="311700" y="4200350"/>
            <a:ext cx="733297" cy="6588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8BDBhemmd8I?feature=oembed" TargetMode="Externa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3B8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589500" y="3994750"/>
            <a:ext cx="5242800" cy="65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RFK HUMAN RIGHTS UK</a:t>
            </a:r>
            <a:endParaRPr sz="35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589500" y="4401425"/>
            <a:ext cx="3990300" cy="5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Speak Truth To Power</a:t>
            </a:r>
            <a:endParaRPr sz="2000"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b="13755"/>
          <a:stretch/>
        </p:blipFill>
        <p:spPr>
          <a:xfrm>
            <a:off x="278100" y="4165975"/>
            <a:ext cx="763873" cy="658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Google Shape;58;p13"/>
          <p:cNvCxnSpPr/>
          <p:nvPr/>
        </p:nvCxnSpPr>
        <p:spPr>
          <a:xfrm>
            <a:off x="335550" y="3994738"/>
            <a:ext cx="8472900" cy="9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11700" y="1495675"/>
            <a:ext cx="8520600" cy="65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6000" dirty="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EYFS</a:t>
            </a:r>
            <a:endParaRPr dirty="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2690750" y="2003550"/>
            <a:ext cx="3548400" cy="5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dirty="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dirty="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Session 2</a:t>
            </a:r>
            <a:endParaRPr dirty="0"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327400"/>
            <a:ext cx="901933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Greta Thunberg, Environmental Activist</a:t>
            </a:r>
            <a:endParaRPr dirty="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l="5921" t="3426" r="3679" b="15364"/>
          <a:stretch/>
        </p:blipFill>
        <p:spPr>
          <a:xfrm>
            <a:off x="311700" y="4200350"/>
            <a:ext cx="733297" cy="65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54;p8">
            <a:extLst>
              <a:ext uri="{FF2B5EF4-FFF2-40B4-BE49-F238E27FC236}">
                <a16:creationId xmlns:a16="http://schemas.microsoft.com/office/drawing/2014/main" id="{77DDD06D-F465-FCE9-64DD-CF7C04A6662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8972" t="1566" r="12859" b="30578"/>
          <a:stretch/>
        </p:blipFill>
        <p:spPr>
          <a:xfrm>
            <a:off x="5077326" y="900100"/>
            <a:ext cx="2562727" cy="3777916"/>
          </a:xfrm>
          <a:prstGeom prst="rect">
            <a:avLst/>
          </a:prstGeom>
          <a:noFill/>
          <a:ln w="19050">
            <a:solidFill>
              <a:srgbClr val="E5812A"/>
            </a:solidFill>
          </a:ln>
        </p:spPr>
      </p:pic>
    </p:spTree>
    <p:extLst>
      <p:ext uri="{BB962C8B-B14F-4D97-AF65-F5344CB8AC3E}">
        <p14:creationId xmlns:p14="http://schemas.microsoft.com/office/powerpoint/2010/main" val="616314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228573" y="327400"/>
            <a:ext cx="901933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Marley Davis, Activist for Children’s Rights</a:t>
            </a:r>
            <a:endParaRPr dirty="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l="5921" t="3426" r="3679" b="15364"/>
          <a:stretch/>
        </p:blipFill>
        <p:spPr>
          <a:xfrm>
            <a:off x="311700" y="4200350"/>
            <a:ext cx="733297" cy="6588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6;p14">
            <a:extLst>
              <a:ext uri="{FF2B5EF4-FFF2-40B4-BE49-F238E27FC236}">
                <a16:creationId xmlns:a16="http://schemas.microsoft.com/office/drawing/2014/main" id="{A946FBB0-090C-E264-CAB7-EF3BFBC585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888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dirty="0">
                <a:latin typeface="Proxima Nova"/>
                <a:ea typeface="Proxima Nova"/>
                <a:cs typeface="Proxima Nova"/>
                <a:sym typeface="Proxima Nova"/>
              </a:rPr>
              <a:t>Watch this Video:</a:t>
            </a:r>
            <a:br>
              <a:rPr lang="en-GB" dirty="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GB" sz="1800" dirty="0">
                <a:solidFill>
                  <a:srgbClr val="FF0000"/>
                </a:solidFill>
              </a:rPr>
              <a:t>https://www.youtube.com/watch?v=8BDBhemmd8I </a:t>
            </a:r>
          </a:p>
          <a:p>
            <a:pPr marL="0" indent="0">
              <a:spcAft>
                <a:spcPts val="1200"/>
              </a:spcAft>
              <a:buNone/>
            </a:pPr>
            <a:endParaRPr dirty="0">
              <a:solidFill>
                <a:schemeClr val="accent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F2A72E-74BF-5FA3-58D8-507944C41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417" y="1563787"/>
            <a:ext cx="5288438" cy="296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28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436391" y="3253580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br>
              <a:rPr lang="en-GB" sz="4400" dirty="0"/>
            </a:br>
            <a:br>
              <a:rPr lang="en-GB" sz="4400" dirty="0"/>
            </a:br>
            <a:r>
              <a:rPr lang="en-GB" sz="4400" dirty="0"/>
              <a:t>Watch this video</a:t>
            </a:r>
            <a:br>
              <a:rPr lang="en-GB" sz="4400" dirty="0"/>
            </a:br>
            <a:br>
              <a:rPr lang="en-GB" sz="4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4400" dirty="0"/>
          </a:p>
        </p:txBody>
      </p:sp>
      <p:pic>
        <p:nvPicPr>
          <p:cNvPr id="3" name="Online Media 2" title="Meet Marley Dias, The Force Behind #1000BlackGirlBooks">
            <a:hlinkClick r:id="" action="ppaction://media"/>
            <a:extLst>
              <a:ext uri="{FF2B5EF4-FFF2-40B4-BE49-F238E27FC236}">
                <a16:creationId xmlns:a16="http://schemas.microsoft.com/office/drawing/2014/main" id="{2CB5ED45-06B9-EF1C-52BF-5639011F71B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050" y="0"/>
            <a:ext cx="91043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2097870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GB" sz="4400" dirty="0"/>
              <a:t>What kind of skills and qualities did these Human Rights heroes have?</a:t>
            </a:r>
            <a:br>
              <a:rPr lang="en-GB" sz="4400" dirty="0"/>
            </a:br>
            <a:br>
              <a:rPr lang="en-GB" sz="4400" dirty="0"/>
            </a:br>
            <a:r>
              <a:rPr lang="en-GB" sz="4400" dirty="0"/>
              <a:t>Discuss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1531300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2699448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GB" sz="4400" dirty="0"/>
              <a:t>What did the Human Rights heroes do to create the movement they were involved in?</a:t>
            </a:r>
            <a:br>
              <a:rPr lang="en-GB" sz="4400" dirty="0"/>
            </a:br>
            <a:br>
              <a:rPr lang="en-GB" sz="4400" dirty="0"/>
            </a:br>
            <a:r>
              <a:rPr lang="en-GB" sz="4400" dirty="0"/>
              <a:t>Discuss.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982916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2699448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GB" sz="4400" dirty="0"/>
              <a:t>Do Human Rights heroes make change on their own?</a:t>
            </a:r>
            <a:br>
              <a:rPr lang="en-GB" sz="4400" dirty="0"/>
            </a:br>
            <a:br>
              <a:rPr lang="en-GB" sz="4400" dirty="0"/>
            </a:br>
            <a:r>
              <a:rPr lang="en-GB" sz="4400" dirty="0"/>
              <a:t>Discuss.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3700026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2699448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GB" sz="4400" dirty="0"/>
              <a:t>What kind of people do we need to make Change?</a:t>
            </a:r>
            <a:br>
              <a:rPr lang="en-GB" sz="4400" dirty="0"/>
            </a:br>
            <a:br>
              <a:rPr lang="en-GB" sz="4400" dirty="0"/>
            </a:br>
            <a:r>
              <a:rPr lang="en-GB" sz="4400" dirty="0"/>
              <a:t>Discuss.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4166254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207791" y="0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GB" sz="4400" dirty="0"/>
              <a:t>Create your Human Rights Hands</a:t>
            </a:r>
            <a:endParaRPr sz="4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5A9FCE-4A07-226B-63D5-186F865F8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732" y="1928634"/>
            <a:ext cx="3750717" cy="281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87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263209" y="810491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GB" sz="4400" dirty="0"/>
              <a:t>What Did You Learn?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3253104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SESSION 2:</a:t>
            </a:r>
            <a:endParaRPr sz="3600" dirty="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980816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>
                <a:latin typeface="Proxima Nova"/>
                <a:ea typeface="Proxima Nova"/>
                <a:cs typeface="Proxima Nova"/>
                <a:sym typeface="Proxima Nova"/>
              </a:rPr>
              <a:t>Based on Article 7</a:t>
            </a:r>
            <a:r>
              <a:rPr lang="en-GB" dirty="0"/>
              <a:t> of the UN Convention of the Rights of a Child; Every child has the right to an identity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/>
              <a:t>What does this mean to you? Discuss with your partner. 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l="5921" t="3426" r="3679" b="15364"/>
          <a:stretch/>
        </p:blipFill>
        <p:spPr>
          <a:xfrm>
            <a:off x="311700" y="4200350"/>
            <a:ext cx="733297" cy="65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cartoon characters on a black background&#10;&#10;Description automatically generated">
            <a:extLst>
              <a:ext uri="{FF2B5EF4-FFF2-40B4-BE49-F238E27FC236}">
                <a16:creationId xmlns:a16="http://schemas.microsoft.com/office/drawing/2014/main" id="{A948BF78-0BBD-8FCE-A071-CD26EE2D3C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932" t="67778"/>
          <a:stretch/>
        </p:blipFill>
        <p:spPr>
          <a:xfrm>
            <a:off x="7904541" y="3486150"/>
            <a:ext cx="1239459" cy="1657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2034380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/>
              <a:t>Who and what make Movements for Change happen?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808889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842889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/>
              <a:t>CHANGEMAKERS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1474626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327400"/>
            <a:ext cx="901933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Who Am I? How Did I Make a Difference?</a:t>
            </a:r>
            <a:endParaRPr dirty="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l="5921" t="3426" r="3679" b="15364"/>
          <a:stretch/>
        </p:blipFill>
        <p:spPr>
          <a:xfrm>
            <a:off x="311700" y="4200350"/>
            <a:ext cx="733297" cy="65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F4486F-6B0E-82F0-AA21-19685E439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547" y="1177503"/>
            <a:ext cx="5637220" cy="343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36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327400"/>
            <a:ext cx="901933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>
                <a:latin typeface="Proxima Nova Semibold"/>
                <a:ea typeface="Proxima Nova Semibold"/>
                <a:cs typeface="Proxima Nova Semibold"/>
                <a:sym typeface="Proxima Nova Semibold"/>
              </a:rPr>
              <a:t>Miga</a:t>
            </a:r>
            <a:r>
              <a:rPr lang="en-GB" sz="2000"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, Human Rights Activist for Children’s Rights</a:t>
            </a:r>
            <a:endParaRPr sz="2000" dirty="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l="5921" t="3426" r="3679" b="15364"/>
          <a:stretch/>
        </p:blipFill>
        <p:spPr>
          <a:xfrm>
            <a:off x="311700" y="4200350"/>
            <a:ext cx="733297" cy="65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87E528-5DB9-E95E-7387-518A6932C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547" y="1177503"/>
            <a:ext cx="5637220" cy="343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26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327400"/>
            <a:ext cx="901933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Who Am I? How Did I Make a Difference?</a:t>
            </a:r>
            <a:endParaRPr dirty="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l="5921" t="3426" r="3679" b="15364"/>
          <a:stretch/>
        </p:blipFill>
        <p:spPr>
          <a:xfrm>
            <a:off x="311700" y="4200350"/>
            <a:ext cx="733297" cy="65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157BE6-1153-7E80-CC5D-4FFB5DAF81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497" y="900100"/>
            <a:ext cx="5538088" cy="377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51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327400"/>
            <a:ext cx="901933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Marcus Rashford, Human Rights Activist, Campaign for Reading, Campaign for Free School Meals Movement</a:t>
            </a:r>
            <a:endParaRPr dirty="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l="5921" t="3426" r="3679" b="15364"/>
          <a:stretch/>
        </p:blipFill>
        <p:spPr>
          <a:xfrm>
            <a:off x="311700" y="4200350"/>
            <a:ext cx="733297" cy="65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E79B49-289F-7531-C376-7400502E0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61" y="1342736"/>
            <a:ext cx="4888523" cy="333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85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327400"/>
            <a:ext cx="901933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Who Am I? How Did I Make a Difference?</a:t>
            </a:r>
            <a:endParaRPr dirty="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l="5921" t="3426" r="3679" b="15364"/>
          <a:stretch/>
        </p:blipFill>
        <p:spPr>
          <a:xfrm>
            <a:off x="311700" y="4200350"/>
            <a:ext cx="733297" cy="65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54;p8">
            <a:extLst>
              <a:ext uri="{FF2B5EF4-FFF2-40B4-BE49-F238E27FC236}">
                <a16:creationId xmlns:a16="http://schemas.microsoft.com/office/drawing/2014/main" id="{2896927E-6D4A-0AD8-BB32-03A62D6CDA3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8972" t="1566" r="12859" b="30578"/>
          <a:stretch/>
        </p:blipFill>
        <p:spPr>
          <a:xfrm>
            <a:off x="5077326" y="900100"/>
            <a:ext cx="2562727" cy="3777916"/>
          </a:xfrm>
          <a:prstGeom prst="rect">
            <a:avLst/>
          </a:prstGeom>
          <a:noFill/>
          <a:ln w="19050">
            <a:solidFill>
              <a:srgbClr val="E5812A"/>
            </a:solidFill>
          </a:ln>
        </p:spPr>
      </p:pic>
    </p:spTree>
    <p:extLst>
      <p:ext uri="{BB962C8B-B14F-4D97-AF65-F5344CB8AC3E}">
        <p14:creationId xmlns:p14="http://schemas.microsoft.com/office/powerpoint/2010/main" val="418283697"/>
      </p:ext>
    </p:extLst>
  </p:cSld>
  <p:clrMapOvr>
    <a:masterClrMapping/>
  </p:clrMapOvr>
</p:sld>
</file>

<file path=ppt/theme/theme1.xml><?xml version="1.0" encoding="utf-8"?>
<a:theme xmlns:a="http://schemas.openxmlformats.org/drawingml/2006/main" name="RFHRUK Presentati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230</Words>
  <Application>Microsoft Office PowerPoint</Application>
  <PresentationFormat>On-screen Show (16:9)</PresentationFormat>
  <Paragraphs>25</Paragraphs>
  <Slides>18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Proxima Nova Semibold</vt:lpstr>
      <vt:lpstr>Arial</vt:lpstr>
      <vt:lpstr>Proxima Nova</vt:lpstr>
      <vt:lpstr>Times New Roman</vt:lpstr>
      <vt:lpstr>RFHRUK Presentation</vt:lpstr>
      <vt:lpstr>RFK HUMAN RIGHTS UK</vt:lpstr>
      <vt:lpstr>SESSION 2:</vt:lpstr>
      <vt:lpstr>Who and what make Movements for Change happen?</vt:lpstr>
      <vt:lpstr>CHANGEMAKERS</vt:lpstr>
      <vt:lpstr>Who Am I? How Did I Make a Difference?</vt:lpstr>
      <vt:lpstr>Miga, Human Rights Activist for Children’s Rights</vt:lpstr>
      <vt:lpstr>Who Am I? How Did I Make a Difference?</vt:lpstr>
      <vt:lpstr>Marcus Rashford, Human Rights Activist, Campaign for Reading, Campaign for Free School Meals Movement</vt:lpstr>
      <vt:lpstr>Who Am I? How Did I Make a Difference?</vt:lpstr>
      <vt:lpstr>Greta Thunberg, Environmental Activist</vt:lpstr>
      <vt:lpstr>Marley Davis, Activist for Children’s Rights</vt:lpstr>
      <vt:lpstr>  Watch this video  </vt:lpstr>
      <vt:lpstr>What kind of skills and qualities did these Human Rights heroes have?  Discuss</vt:lpstr>
      <vt:lpstr>What did the Human Rights heroes do to create the movement they were involved in?  Discuss.</vt:lpstr>
      <vt:lpstr>Do Human Rights heroes make change on their own?  Discuss.</vt:lpstr>
      <vt:lpstr>What kind of people do we need to make Change?  Discuss.</vt:lpstr>
      <vt:lpstr>Create your Human Rights Hands</vt:lpstr>
      <vt:lpstr>What Did You Learn?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RFK HUMAN RIGHTS UK</dc:title>
  <dc:creator>Helen Brady</dc:creator>
  <cp:lastModifiedBy>Helen Brady</cp:lastModifiedBy>
  <cp:revision>17</cp:revision>
  <dcterms:modified xsi:type="dcterms:W3CDTF">2024-07-05T15:38:38Z</dcterms:modified>
</cp:coreProperties>
</file>