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85" r:id="rId4"/>
    <p:sldId id="298" r:id="rId5"/>
    <p:sldId id="262" r:id="rId6"/>
    <p:sldId id="299" r:id="rId7"/>
    <p:sldId id="300" r:id="rId8"/>
    <p:sldId id="306" r:id="rId9"/>
    <p:sldId id="309" r:id="rId10"/>
    <p:sldId id="310" r:id="rId11"/>
    <p:sldId id="305" r:id="rId12"/>
    <p:sldId id="293" r:id="rId13"/>
    <p:sldId id="297" r:id="rId14"/>
    <p:sldId id="314" r:id="rId15"/>
    <p:sldId id="315" r:id="rId16"/>
    <p:sldId id="316" r:id="rId17"/>
    <p:sldId id="294" r:id="rId18"/>
    <p:sldId id="313" r:id="rId19"/>
  </p:sldIdLst>
  <p:sldSz cx="9144000" cy="5143500" type="screen16x9"/>
  <p:notesSz cx="6858000" cy="9144000"/>
  <p:embeddedFontLs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Proxima Nova Semibold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55" d="100"/>
          <a:sy n="55" d="100"/>
        </p:scale>
        <p:origin x="66" y="1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0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290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09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268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775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597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414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39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53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16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8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51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05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93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83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9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2800"/>
              <a:buFont typeface="Proxima Nova Semibold"/>
              <a:buNone/>
              <a:defRPr sz="2800">
                <a:solidFill>
                  <a:srgbClr val="0303B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800"/>
              <a:buFont typeface="Proxima Nova"/>
              <a:buChar char="●"/>
              <a:defRPr sz="1800"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●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●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7RIkeCgcz0?feature=oembed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B8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589500" y="3994750"/>
            <a:ext cx="5242800" cy="6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RFK HUMAN RIGHTS UK</a:t>
            </a:r>
            <a:endParaRPr sz="35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589500" y="4401425"/>
            <a:ext cx="39903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 Truth To Power</a:t>
            </a:r>
            <a:endParaRPr sz="20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13755"/>
          <a:stretch/>
        </p:blipFill>
        <p:spPr>
          <a:xfrm>
            <a:off x="278100" y="4165975"/>
            <a:ext cx="763873" cy="658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>
            <a:off x="335550" y="3994738"/>
            <a:ext cx="8472900" cy="9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495675"/>
            <a:ext cx="8520600" cy="6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6000" dirty="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Year 1 – Friends</a:t>
            </a:r>
            <a:endParaRPr dirty="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690750" y="2003550"/>
            <a:ext cx="35484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 2</a:t>
            </a:r>
            <a:endParaRPr dirty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Iqbal Masih, Campaigner for Children’s Rights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8983BB-53D1-C7F0-9F33-C01D38A8D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071" y="858651"/>
            <a:ext cx="2805906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1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28573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Sophie Cruz, Activist for Children’s Rights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A946FBB0-090C-E264-CAB7-EF3BFBC585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888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Watch this Video:</a:t>
            </a:r>
            <a:r>
              <a:rPr lang="en-GB" sz="1800" dirty="0">
                <a:solidFill>
                  <a:srgbClr val="FF0000"/>
                </a:solidFill>
              </a:rPr>
              <a:t> https://www.youtube.com/watch?v=V7RIkeCgcz0S</a:t>
            </a:r>
            <a:endParaRPr dirty="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2A72E-74BF-5FA3-58D8-507944C41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417" y="1563787"/>
            <a:ext cx="5288438" cy="29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2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436391" y="325358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Watch this video</a:t>
            </a:r>
            <a:br>
              <a:rPr lang="en-GB" sz="4400" dirty="0"/>
            </a:br>
            <a:br>
              <a:rPr lang="en-GB" sz="4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4400" dirty="0"/>
          </a:p>
        </p:txBody>
      </p:sp>
      <p:pic>
        <p:nvPicPr>
          <p:cNvPr id="2" name="Online Media 1" title="Little Girl Shares Immigration Message with Pope">
            <a:hlinkClick r:id="" action="ppaction://media"/>
            <a:extLst>
              <a:ext uri="{FF2B5EF4-FFF2-40B4-BE49-F238E27FC236}">
                <a16:creationId xmlns:a16="http://schemas.microsoft.com/office/drawing/2014/main" id="{1466EA3F-2010-9D5B-8315-94B096BF49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" y="0"/>
            <a:ext cx="9104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09787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What kind of skills and qualities did these Human Rights heroes have?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Discuss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53130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699448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What did the Human Rights heroes do to create the movement they were involved in?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Discuss.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98291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699448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Do Human Rights heroes make change on their own?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Discuss.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70002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699448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What kind of people do we need to make Change?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Discuss.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16625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07791" y="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Create your Human Rights Hands</a:t>
            </a:r>
            <a:endParaRPr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AEA20-5FF5-609A-D468-C87CE356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260" y="2097637"/>
            <a:ext cx="3337172" cy="27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8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63209" y="810491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What Did You Learn?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25310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SESSION 2:</a:t>
            </a:r>
            <a:endParaRPr sz="36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8081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Based on Article </a:t>
            </a:r>
            <a:r>
              <a:rPr lang="en-GB" dirty="0"/>
              <a:t>15 of the UN Convention of the Rights of a Child; Every child has the right to meet with other children and to join groups and organisations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What does this mean to you? Discuss with your partner.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artoon characters on a black background&#10;&#10;Description automatically generated">
            <a:extLst>
              <a:ext uri="{FF2B5EF4-FFF2-40B4-BE49-F238E27FC236}">
                <a16:creationId xmlns:a16="http://schemas.microsoft.com/office/drawing/2014/main" id="{A948BF78-0BBD-8FCE-A071-CD26EE2D3C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32" t="67778"/>
          <a:stretch/>
        </p:blipFill>
        <p:spPr>
          <a:xfrm>
            <a:off x="7904541" y="3486150"/>
            <a:ext cx="1239459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03438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Who and what make Movements for Change happen?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80888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842889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CHANGEMAKERS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47462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Who Am I? How Did I Make a Difference?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F4486F-6B0E-82F0-AA21-19685E439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47" y="1177503"/>
            <a:ext cx="5637220" cy="34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3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Miga</a:t>
            </a:r>
            <a:r>
              <a:rPr lang="en-GB" sz="20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, Human Rights Activist for Children’s Rights</a:t>
            </a:r>
            <a:endParaRPr sz="20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87E528-5DB9-E95E-7387-518A6932C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47" y="1177503"/>
            <a:ext cx="5637220" cy="34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Who Am I? How Did I Make a Difference?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57BE6-1153-7E80-CC5D-4FFB5DAF8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97" y="900100"/>
            <a:ext cx="5538088" cy="37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5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Marcus Rashford, Human Rights Activist, Campaign for Reading, Campaign for Free School Meals Movement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79B49-289F-7531-C376-7400502E0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1" y="1342736"/>
            <a:ext cx="4888523" cy="33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8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Who Am I? How Did I Make a Difference?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BBD7AB-A540-4216-92FA-8580E5E06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071" y="858651"/>
            <a:ext cx="2805906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3697"/>
      </p:ext>
    </p:extLst>
  </p:cSld>
  <p:clrMapOvr>
    <a:masterClrMapping/>
  </p:clrMapOvr>
</p:sld>
</file>

<file path=ppt/theme/theme1.xml><?xml version="1.0" encoding="utf-8"?>
<a:theme xmlns:a="http://schemas.openxmlformats.org/drawingml/2006/main" name="RFHRUK Presen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242</Words>
  <Application>Microsoft Office PowerPoint</Application>
  <PresentationFormat>On-screen Show (16:9)</PresentationFormat>
  <Paragraphs>25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Proxima Nova Semibold</vt:lpstr>
      <vt:lpstr>Arial</vt:lpstr>
      <vt:lpstr>Proxima Nova</vt:lpstr>
      <vt:lpstr>Times New Roman</vt:lpstr>
      <vt:lpstr>RFHRUK Presentation</vt:lpstr>
      <vt:lpstr>RFK HUMAN RIGHTS UK</vt:lpstr>
      <vt:lpstr>SESSION 2:</vt:lpstr>
      <vt:lpstr>Who and what make Movements for Change happen?</vt:lpstr>
      <vt:lpstr>CHANGEMAKERS</vt:lpstr>
      <vt:lpstr>Who Am I? How Did I Make a Difference?</vt:lpstr>
      <vt:lpstr>Miga, Human Rights Activist for Children’s Rights</vt:lpstr>
      <vt:lpstr>Who Am I? How Did I Make a Difference?</vt:lpstr>
      <vt:lpstr>Marcus Rashford, Human Rights Activist, Campaign for Reading, Campaign for Free School Meals Movement</vt:lpstr>
      <vt:lpstr>Who Am I? How Did I Make a Difference?</vt:lpstr>
      <vt:lpstr>Iqbal Masih, Campaigner for Children’s Rights</vt:lpstr>
      <vt:lpstr>Sophie Cruz, Activist for Children’s Rights</vt:lpstr>
      <vt:lpstr>  Watch this video  </vt:lpstr>
      <vt:lpstr>What kind of skills and qualities did these Human Rights heroes have?  Discuss</vt:lpstr>
      <vt:lpstr>What did the Human Rights heroes do to create the movement they were involved in?  Discuss.</vt:lpstr>
      <vt:lpstr>Do Human Rights heroes make change on their own?  Discuss.</vt:lpstr>
      <vt:lpstr>What kind of people do we need to make Change?  Discuss.</vt:lpstr>
      <vt:lpstr>Create your Human Rights Hands</vt:lpstr>
      <vt:lpstr>What Did You Learn?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RFK HUMAN RIGHTS UK</dc:title>
  <dc:creator>Helen Brady</dc:creator>
  <cp:lastModifiedBy>Helen Brady</cp:lastModifiedBy>
  <cp:revision>16</cp:revision>
  <dcterms:modified xsi:type="dcterms:W3CDTF">2024-07-05T15:20:32Z</dcterms:modified>
</cp:coreProperties>
</file>