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85" r:id="rId4"/>
    <p:sldId id="307" r:id="rId5"/>
    <p:sldId id="309" r:id="rId6"/>
  </p:sldIdLst>
  <p:sldSz cx="9144000" cy="5143500" type="screen16x9"/>
  <p:notesSz cx="6858000" cy="9144000"/>
  <p:embeddedFontLst>
    <p:embeddedFont>
      <p:font typeface="Proxima Nova" panose="020B0604020202020204" charset="0"/>
      <p:regular r:id="rId8"/>
      <p:bold r:id="rId9"/>
      <p:italic r:id="rId10"/>
      <p:boldItalic r:id="rId11"/>
    </p:embeddedFont>
    <p:embeddedFont>
      <p:font typeface="Proxima Nova Semibold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10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163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154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72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2800"/>
              <a:buFont typeface="Proxima Nova Semibold"/>
              <a:buNone/>
              <a:defRPr sz="2800">
                <a:solidFill>
                  <a:srgbClr val="0303B8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800"/>
              <a:buFont typeface="Proxima Nova"/>
              <a:buChar char="●"/>
              <a:defRPr sz="1800"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○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■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●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○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■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●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○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■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1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vbHQ-OS9_G0?feature=oembed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B8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589500" y="3994750"/>
            <a:ext cx="5242800" cy="65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RFK HUMAN RIGHTS UK</a:t>
            </a:r>
            <a:endParaRPr sz="35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589500" y="4401425"/>
            <a:ext cx="39903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 Truth To Power</a:t>
            </a:r>
            <a:endParaRPr sz="20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13755"/>
          <a:stretch/>
        </p:blipFill>
        <p:spPr>
          <a:xfrm>
            <a:off x="278100" y="4165975"/>
            <a:ext cx="763873" cy="658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13"/>
          <p:cNvCxnSpPr/>
          <p:nvPr/>
        </p:nvCxnSpPr>
        <p:spPr>
          <a:xfrm>
            <a:off x="335550" y="3994738"/>
            <a:ext cx="8472900" cy="9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0" y="1495675"/>
            <a:ext cx="8520600" cy="65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6000" dirty="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EYFS</a:t>
            </a:r>
            <a:endParaRPr dirty="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2690750" y="2003550"/>
            <a:ext cx="35484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dirty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Session 6</a:t>
            </a:r>
            <a:endParaRPr dirty="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SESSION 6:</a:t>
            </a:r>
            <a:endParaRPr sz="3600"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8081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latin typeface="Proxima Nova"/>
                <a:ea typeface="Proxima Nova"/>
                <a:cs typeface="Proxima Nova"/>
                <a:sym typeface="Proxima Nova"/>
              </a:rPr>
              <a:t>Based on Article </a:t>
            </a:r>
            <a:r>
              <a:rPr lang="en-GB" dirty="0"/>
              <a:t>15 of the UN Convention of the Rights of a Child; Every child has the right to an identity.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What does this mean to you? Discuss with your partner. 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artoon characters on a black background&#10;&#10;Description automatically generated">
            <a:extLst>
              <a:ext uri="{FF2B5EF4-FFF2-40B4-BE49-F238E27FC236}">
                <a16:creationId xmlns:a16="http://schemas.microsoft.com/office/drawing/2014/main" id="{A948BF78-0BBD-8FCE-A071-CD26EE2D3C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32" t="67778"/>
          <a:stretch/>
        </p:blipFill>
        <p:spPr>
          <a:xfrm>
            <a:off x="7904541" y="3486150"/>
            <a:ext cx="1239459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371264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/>
              <a:t>You will learn how to express your thoughts and idea through Music and Song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80888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28573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MUSIC &amp; SONG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6;p14">
            <a:extLst>
              <a:ext uri="{FF2B5EF4-FFF2-40B4-BE49-F238E27FC236}">
                <a16:creationId xmlns:a16="http://schemas.microsoft.com/office/drawing/2014/main" id="{A946FBB0-090C-E264-CAB7-EF3BFBC585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551816" cy="2620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latin typeface="Proxima Nova"/>
                <a:ea typeface="Proxima Nova"/>
                <a:cs typeface="Proxima Nova"/>
                <a:sym typeface="Proxima Nova"/>
              </a:rPr>
              <a:t>As a class, create your own Human Rights song</a:t>
            </a:r>
            <a:r>
              <a:rPr lang="en-GB" dirty="0"/>
              <a:t>, </a:t>
            </a:r>
            <a:r>
              <a:rPr lang="en-GB" dirty="0">
                <a:latin typeface="Proxima Nova"/>
                <a:ea typeface="Proxima Nova"/>
                <a:cs typeface="Proxima Nova"/>
                <a:sym typeface="Proxima Nova"/>
              </a:rPr>
              <a:t>perform and record it.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0B7920-ED07-D82C-9ED0-D2DB7BC11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862" y="1152475"/>
            <a:ext cx="5609438" cy="288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e're all amazing! by London Rhymes | Diversity and Equality | Songs for Babies and children">
            <a:hlinkClick r:id="" action="ppaction://media"/>
            <a:extLst>
              <a:ext uri="{FF2B5EF4-FFF2-40B4-BE49-F238E27FC236}">
                <a16:creationId xmlns:a16="http://schemas.microsoft.com/office/drawing/2014/main" id="{2AE18FD3-F4CC-9CCA-E374-E55305CCED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050" y="0"/>
            <a:ext cx="9104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2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FHRUK Presentati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84</Words>
  <Application>Microsoft Office PowerPoint</Application>
  <PresentationFormat>On-screen Show (16:9)</PresentationFormat>
  <Paragraphs>11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Proxima Nova Semibold</vt:lpstr>
      <vt:lpstr>Arial</vt:lpstr>
      <vt:lpstr>Proxima Nova</vt:lpstr>
      <vt:lpstr>Times New Roman</vt:lpstr>
      <vt:lpstr>RFHRUK Presentation</vt:lpstr>
      <vt:lpstr>RFK HUMAN RIGHTS UK</vt:lpstr>
      <vt:lpstr>SESSION 6:</vt:lpstr>
      <vt:lpstr>You will learn how to express your thoughts and idea through Music and Song</vt:lpstr>
      <vt:lpstr>MUSIC &amp; SONG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RFK HUMAN RIGHTS UK</dc:title>
  <dc:creator>Helen Brady</dc:creator>
  <cp:lastModifiedBy>Helen Brady</cp:lastModifiedBy>
  <cp:revision>18</cp:revision>
  <dcterms:modified xsi:type="dcterms:W3CDTF">2024-07-05T15:47:33Z</dcterms:modified>
</cp:coreProperties>
</file>