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61" r:id="rId3"/>
    <p:sldId id="262" r:id="rId4"/>
    <p:sldId id="263" r:id="rId5"/>
    <p:sldId id="264" r:id="rId6"/>
    <p:sldId id="26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A2A983-2E61-4F95-9269-0DAB23640494}" v="6" dt="2024-02-06T15:22:14.1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ice Allen" userId="f0236c4bfe201f36" providerId="LiveId" clId="{CEA2A983-2E61-4F95-9269-0DAB23640494}"/>
    <pc:docChg chg="undo custSel addSld delSld modSld delMainMaster">
      <pc:chgData name="Janice Allen" userId="f0236c4bfe201f36" providerId="LiveId" clId="{CEA2A983-2E61-4F95-9269-0DAB23640494}" dt="2024-02-06T15:22:57.485" v="1525" actId="20577"/>
      <pc:docMkLst>
        <pc:docMk/>
      </pc:docMkLst>
      <pc:sldChg chg="new del">
        <pc:chgData name="Janice Allen" userId="f0236c4bfe201f36" providerId="LiveId" clId="{CEA2A983-2E61-4F95-9269-0DAB23640494}" dt="2024-02-06T15:05:23.696" v="1" actId="47"/>
        <pc:sldMkLst>
          <pc:docMk/>
          <pc:sldMk cId="4263432257" sldId="256"/>
        </pc:sldMkLst>
      </pc:sldChg>
      <pc:sldChg chg="addSp delSp modSp mod">
        <pc:chgData name="Janice Allen" userId="f0236c4bfe201f36" providerId="LiveId" clId="{CEA2A983-2E61-4F95-9269-0DAB23640494}" dt="2024-02-06T15:05:59.795" v="56" actId="478"/>
        <pc:sldMkLst>
          <pc:docMk/>
          <pc:sldMk cId="0" sldId="257"/>
        </pc:sldMkLst>
        <pc:spChg chg="add mod">
          <ac:chgData name="Janice Allen" userId="f0236c4bfe201f36" providerId="LiveId" clId="{CEA2A983-2E61-4F95-9269-0DAB23640494}" dt="2024-02-06T15:05:59.795" v="56" actId="478"/>
          <ac:spMkLst>
            <pc:docMk/>
            <pc:sldMk cId="0" sldId="257"/>
            <ac:spMk id="3" creationId="{8BD0CDD5-1FE1-934F-1E75-9F64E4E56ACB}"/>
          </ac:spMkLst>
        </pc:spChg>
        <pc:spChg chg="mod">
          <ac:chgData name="Janice Allen" userId="f0236c4bfe201f36" providerId="LiveId" clId="{CEA2A983-2E61-4F95-9269-0DAB23640494}" dt="2024-02-06T15:05:54.017" v="55" actId="20577"/>
          <ac:spMkLst>
            <pc:docMk/>
            <pc:sldMk cId="0" sldId="257"/>
            <ac:spMk id="59" creationId="{00000000-0000-0000-0000-000000000000}"/>
          </ac:spMkLst>
        </pc:spChg>
        <pc:spChg chg="del">
          <ac:chgData name="Janice Allen" userId="f0236c4bfe201f36" providerId="LiveId" clId="{CEA2A983-2E61-4F95-9269-0DAB23640494}" dt="2024-02-06T15:05:59.795" v="56" actId="478"/>
          <ac:spMkLst>
            <pc:docMk/>
            <pc:sldMk cId="0" sldId="257"/>
            <ac:spMk id="60" creationId="{00000000-0000-0000-0000-000000000000}"/>
          </ac:spMkLst>
        </pc:spChg>
      </pc:sldChg>
      <pc:sldChg chg="addSp delSp modSp mod">
        <pc:chgData name="Janice Allen" userId="f0236c4bfe201f36" providerId="LiveId" clId="{CEA2A983-2E61-4F95-9269-0DAB23640494}" dt="2024-02-06T15:10:25.645" v="425"/>
        <pc:sldMkLst>
          <pc:docMk/>
          <pc:sldMk cId="0" sldId="261"/>
        </pc:sldMkLst>
        <pc:spChg chg="add del">
          <ac:chgData name="Janice Allen" userId="f0236c4bfe201f36" providerId="LiveId" clId="{CEA2A983-2E61-4F95-9269-0DAB23640494}" dt="2024-02-06T15:09:09.171" v="339" actId="22"/>
          <ac:spMkLst>
            <pc:docMk/>
            <pc:sldMk cId="0" sldId="261"/>
            <ac:spMk id="3" creationId="{8D249166-17AB-8FEB-0971-91523913B285}"/>
          </ac:spMkLst>
        </pc:spChg>
        <pc:spChg chg="mod">
          <ac:chgData name="Janice Allen" userId="f0236c4bfe201f36" providerId="LiveId" clId="{CEA2A983-2E61-4F95-9269-0DAB23640494}" dt="2024-02-06T15:06:48.172" v="75" actId="20577"/>
          <ac:spMkLst>
            <pc:docMk/>
            <pc:sldMk cId="0" sldId="261"/>
            <ac:spMk id="97" creationId="{00000000-0000-0000-0000-000000000000}"/>
          </ac:spMkLst>
        </pc:spChg>
        <pc:spChg chg="mod">
          <ac:chgData name="Janice Allen" userId="f0236c4bfe201f36" providerId="LiveId" clId="{CEA2A983-2E61-4F95-9269-0DAB23640494}" dt="2024-02-06T15:10:25.645" v="425"/>
          <ac:spMkLst>
            <pc:docMk/>
            <pc:sldMk cId="0" sldId="261"/>
            <ac:spMk id="98" creationId="{00000000-0000-0000-0000-000000000000}"/>
          </ac:spMkLst>
        </pc:spChg>
      </pc:sldChg>
      <pc:sldChg chg="modSp mod">
        <pc:chgData name="Janice Allen" userId="f0236c4bfe201f36" providerId="LiveId" clId="{CEA2A983-2E61-4F95-9269-0DAB23640494}" dt="2024-02-06T15:15:08.837" v="740" actId="1076"/>
        <pc:sldMkLst>
          <pc:docMk/>
          <pc:sldMk cId="0" sldId="262"/>
        </pc:sldMkLst>
        <pc:spChg chg="mod">
          <ac:chgData name="Janice Allen" userId="f0236c4bfe201f36" providerId="LiveId" clId="{CEA2A983-2E61-4F95-9269-0DAB23640494}" dt="2024-02-06T15:10:50.552" v="463" actId="20577"/>
          <ac:spMkLst>
            <pc:docMk/>
            <pc:sldMk cId="0" sldId="262"/>
            <ac:spMk id="97" creationId="{00000000-0000-0000-0000-000000000000}"/>
          </ac:spMkLst>
        </pc:spChg>
        <pc:spChg chg="mod">
          <ac:chgData name="Janice Allen" userId="f0236c4bfe201f36" providerId="LiveId" clId="{CEA2A983-2E61-4F95-9269-0DAB23640494}" dt="2024-02-06T15:15:08.837" v="740" actId="1076"/>
          <ac:spMkLst>
            <pc:docMk/>
            <pc:sldMk cId="0" sldId="262"/>
            <ac:spMk id="98" creationId="{00000000-0000-0000-0000-000000000000}"/>
          </ac:spMkLst>
        </pc:spChg>
        <pc:picChg chg="mod">
          <ac:chgData name="Janice Allen" userId="f0236c4bfe201f36" providerId="LiveId" clId="{CEA2A983-2E61-4F95-9269-0DAB23640494}" dt="2024-02-06T15:12:20.230" v="491" actId="1076"/>
          <ac:picMkLst>
            <pc:docMk/>
            <pc:sldMk cId="0" sldId="262"/>
            <ac:picMk id="99" creationId="{00000000-0000-0000-0000-000000000000}"/>
          </ac:picMkLst>
        </pc:picChg>
      </pc:sldChg>
      <pc:sldChg chg="modSp mod">
        <pc:chgData name="Janice Allen" userId="f0236c4bfe201f36" providerId="LiveId" clId="{CEA2A983-2E61-4F95-9269-0DAB23640494}" dt="2024-02-06T15:18:41.952" v="1078" actId="27636"/>
        <pc:sldMkLst>
          <pc:docMk/>
          <pc:sldMk cId="0" sldId="263"/>
        </pc:sldMkLst>
        <pc:spChg chg="mod">
          <ac:chgData name="Janice Allen" userId="f0236c4bfe201f36" providerId="LiveId" clId="{CEA2A983-2E61-4F95-9269-0DAB23640494}" dt="2024-02-06T15:15:45.414" v="750" actId="20577"/>
          <ac:spMkLst>
            <pc:docMk/>
            <pc:sldMk cId="0" sldId="263"/>
            <ac:spMk id="97" creationId="{00000000-0000-0000-0000-000000000000}"/>
          </ac:spMkLst>
        </pc:spChg>
        <pc:spChg chg="mod">
          <ac:chgData name="Janice Allen" userId="f0236c4bfe201f36" providerId="LiveId" clId="{CEA2A983-2E61-4F95-9269-0DAB23640494}" dt="2024-02-06T15:18:41.952" v="1078" actId="27636"/>
          <ac:spMkLst>
            <pc:docMk/>
            <pc:sldMk cId="0" sldId="263"/>
            <ac:spMk id="98" creationId="{00000000-0000-0000-0000-000000000000}"/>
          </ac:spMkLst>
        </pc:spChg>
      </pc:sldChg>
      <pc:sldChg chg="modSp mod">
        <pc:chgData name="Janice Allen" userId="f0236c4bfe201f36" providerId="LiveId" clId="{CEA2A983-2E61-4F95-9269-0DAB23640494}" dt="2024-02-06T15:22:01.316" v="1492" actId="20577"/>
        <pc:sldMkLst>
          <pc:docMk/>
          <pc:sldMk cId="0" sldId="264"/>
        </pc:sldMkLst>
        <pc:spChg chg="mod">
          <ac:chgData name="Janice Allen" userId="f0236c4bfe201f36" providerId="LiveId" clId="{CEA2A983-2E61-4F95-9269-0DAB23640494}" dt="2024-02-06T15:19:19.638" v="1111" actId="20577"/>
          <ac:spMkLst>
            <pc:docMk/>
            <pc:sldMk cId="0" sldId="264"/>
            <ac:spMk id="97" creationId="{00000000-0000-0000-0000-000000000000}"/>
          </ac:spMkLst>
        </pc:spChg>
        <pc:spChg chg="mod">
          <ac:chgData name="Janice Allen" userId="f0236c4bfe201f36" providerId="LiveId" clId="{CEA2A983-2E61-4F95-9269-0DAB23640494}" dt="2024-02-06T15:22:01.316" v="1492" actId="20577"/>
          <ac:spMkLst>
            <pc:docMk/>
            <pc:sldMk cId="0" sldId="264"/>
            <ac:spMk id="98" creationId="{00000000-0000-0000-0000-000000000000}"/>
          </ac:spMkLst>
        </pc:spChg>
      </pc:sldChg>
      <pc:sldChg chg="modSp mod">
        <pc:chgData name="Janice Allen" userId="f0236c4bfe201f36" providerId="LiveId" clId="{CEA2A983-2E61-4F95-9269-0DAB23640494}" dt="2024-02-06T15:22:57.485" v="1525" actId="20577"/>
        <pc:sldMkLst>
          <pc:docMk/>
          <pc:sldMk cId="0" sldId="265"/>
        </pc:sldMkLst>
        <pc:spChg chg="mod">
          <ac:chgData name="Janice Allen" userId="f0236c4bfe201f36" providerId="LiveId" clId="{CEA2A983-2E61-4F95-9269-0DAB23640494}" dt="2024-02-06T15:22:26.342" v="1521" actId="20577"/>
          <ac:spMkLst>
            <pc:docMk/>
            <pc:sldMk cId="0" sldId="265"/>
            <ac:spMk id="97" creationId="{00000000-0000-0000-0000-000000000000}"/>
          </ac:spMkLst>
        </pc:spChg>
        <pc:spChg chg="mod">
          <ac:chgData name="Janice Allen" userId="f0236c4bfe201f36" providerId="LiveId" clId="{CEA2A983-2E61-4F95-9269-0DAB23640494}" dt="2024-02-06T15:22:57.485" v="1525" actId="20577"/>
          <ac:spMkLst>
            <pc:docMk/>
            <pc:sldMk cId="0" sldId="265"/>
            <ac:spMk id="98" creationId="{00000000-0000-0000-0000-000000000000}"/>
          </ac:spMkLst>
        </pc:spChg>
      </pc:sldChg>
      <pc:sldMasterChg chg="del delSldLayout">
        <pc:chgData name="Janice Allen" userId="f0236c4bfe201f36" providerId="LiveId" clId="{CEA2A983-2E61-4F95-9269-0DAB23640494}" dt="2024-02-06T15:05:23.696" v="1" actId="47"/>
        <pc:sldMasterMkLst>
          <pc:docMk/>
          <pc:sldMasterMk cId="2776706515" sldId="2147483648"/>
        </pc:sldMasterMkLst>
        <pc:sldLayoutChg chg="del">
          <pc:chgData name="Janice Allen" userId="f0236c4bfe201f36" providerId="LiveId" clId="{CEA2A983-2E61-4F95-9269-0DAB23640494}" dt="2024-02-06T15:05:23.696" v="1" actId="47"/>
          <pc:sldLayoutMkLst>
            <pc:docMk/>
            <pc:sldMasterMk cId="2776706515" sldId="2147483648"/>
            <pc:sldLayoutMk cId="1062782309" sldId="2147483649"/>
          </pc:sldLayoutMkLst>
        </pc:sldLayoutChg>
        <pc:sldLayoutChg chg="del">
          <pc:chgData name="Janice Allen" userId="f0236c4bfe201f36" providerId="LiveId" clId="{CEA2A983-2E61-4F95-9269-0DAB23640494}" dt="2024-02-06T15:05:23.696" v="1" actId="47"/>
          <pc:sldLayoutMkLst>
            <pc:docMk/>
            <pc:sldMasterMk cId="2776706515" sldId="2147483648"/>
            <pc:sldLayoutMk cId="1278596029" sldId="2147483650"/>
          </pc:sldLayoutMkLst>
        </pc:sldLayoutChg>
        <pc:sldLayoutChg chg="del">
          <pc:chgData name="Janice Allen" userId="f0236c4bfe201f36" providerId="LiveId" clId="{CEA2A983-2E61-4F95-9269-0DAB23640494}" dt="2024-02-06T15:05:23.696" v="1" actId="47"/>
          <pc:sldLayoutMkLst>
            <pc:docMk/>
            <pc:sldMasterMk cId="2776706515" sldId="2147483648"/>
            <pc:sldLayoutMk cId="1784724147" sldId="2147483651"/>
          </pc:sldLayoutMkLst>
        </pc:sldLayoutChg>
        <pc:sldLayoutChg chg="del">
          <pc:chgData name="Janice Allen" userId="f0236c4bfe201f36" providerId="LiveId" clId="{CEA2A983-2E61-4F95-9269-0DAB23640494}" dt="2024-02-06T15:05:23.696" v="1" actId="47"/>
          <pc:sldLayoutMkLst>
            <pc:docMk/>
            <pc:sldMasterMk cId="2776706515" sldId="2147483648"/>
            <pc:sldLayoutMk cId="1297123359" sldId="2147483652"/>
          </pc:sldLayoutMkLst>
        </pc:sldLayoutChg>
        <pc:sldLayoutChg chg="del">
          <pc:chgData name="Janice Allen" userId="f0236c4bfe201f36" providerId="LiveId" clId="{CEA2A983-2E61-4F95-9269-0DAB23640494}" dt="2024-02-06T15:05:23.696" v="1" actId="47"/>
          <pc:sldLayoutMkLst>
            <pc:docMk/>
            <pc:sldMasterMk cId="2776706515" sldId="2147483648"/>
            <pc:sldLayoutMk cId="1478966854" sldId="2147483653"/>
          </pc:sldLayoutMkLst>
        </pc:sldLayoutChg>
        <pc:sldLayoutChg chg="del">
          <pc:chgData name="Janice Allen" userId="f0236c4bfe201f36" providerId="LiveId" clId="{CEA2A983-2E61-4F95-9269-0DAB23640494}" dt="2024-02-06T15:05:23.696" v="1" actId="47"/>
          <pc:sldLayoutMkLst>
            <pc:docMk/>
            <pc:sldMasterMk cId="2776706515" sldId="2147483648"/>
            <pc:sldLayoutMk cId="1650596283" sldId="2147483654"/>
          </pc:sldLayoutMkLst>
        </pc:sldLayoutChg>
        <pc:sldLayoutChg chg="del">
          <pc:chgData name="Janice Allen" userId="f0236c4bfe201f36" providerId="LiveId" clId="{CEA2A983-2E61-4F95-9269-0DAB23640494}" dt="2024-02-06T15:05:23.696" v="1" actId="47"/>
          <pc:sldLayoutMkLst>
            <pc:docMk/>
            <pc:sldMasterMk cId="2776706515" sldId="2147483648"/>
            <pc:sldLayoutMk cId="2475071717" sldId="2147483655"/>
          </pc:sldLayoutMkLst>
        </pc:sldLayoutChg>
        <pc:sldLayoutChg chg="del">
          <pc:chgData name="Janice Allen" userId="f0236c4bfe201f36" providerId="LiveId" clId="{CEA2A983-2E61-4F95-9269-0DAB23640494}" dt="2024-02-06T15:05:23.696" v="1" actId="47"/>
          <pc:sldLayoutMkLst>
            <pc:docMk/>
            <pc:sldMasterMk cId="2776706515" sldId="2147483648"/>
            <pc:sldLayoutMk cId="220974766" sldId="2147483656"/>
          </pc:sldLayoutMkLst>
        </pc:sldLayoutChg>
        <pc:sldLayoutChg chg="del">
          <pc:chgData name="Janice Allen" userId="f0236c4bfe201f36" providerId="LiveId" clId="{CEA2A983-2E61-4F95-9269-0DAB23640494}" dt="2024-02-06T15:05:23.696" v="1" actId="47"/>
          <pc:sldLayoutMkLst>
            <pc:docMk/>
            <pc:sldMasterMk cId="2776706515" sldId="2147483648"/>
            <pc:sldLayoutMk cId="3601611480" sldId="2147483657"/>
          </pc:sldLayoutMkLst>
        </pc:sldLayoutChg>
        <pc:sldLayoutChg chg="del">
          <pc:chgData name="Janice Allen" userId="f0236c4bfe201f36" providerId="LiveId" clId="{CEA2A983-2E61-4F95-9269-0DAB23640494}" dt="2024-02-06T15:05:23.696" v="1" actId="47"/>
          <pc:sldLayoutMkLst>
            <pc:docMk/>
            <pc:sldMasterMk cId="2776706515" sldId="2147483648"/>
            <pc:sldLayoutMk cId="3408871291" sldId="2147483658"/>
          </pc:sldLayoutMkLst>
        </pc:sldLayoutChg>
        <pc:sldLayoutChg chg="del">
          <pc:chgData name="Janice Allen" userId="f0236c4bfe201f36" providerId="LiveId" clId="{CEA2A983-2E61-4F95-9269-0DAB23640494}" dt="2024-02-06T15:05:23.696" v="1" actId="47"/>
          <pc:sldLayoutMkLst>
            <pc:docMk/>
            <pc:sldMasterMk cId="2776706515" sldId="2147483648"/>
            <pc:sldLayoutMk cId="62409578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2FF5BC-9F06-4650-B14A-8221E32DD803}" type="datetimeFigureOut">
              <a:rPr lang="en-GB" smtClean="0"/>
              <a:t>06/02/2024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5A8948-AAD9-48AD-9A1D-763A1B534EFF}" type="slidenum">
              <a:rPr lang="en-GB" smtClean="0"/>
              <a:t>‹#›</a:t>
            </a:fld>
            <a:endParaRPr lang="en-GB"/>
          </a:p>
        </p:txBody>
      </p:sp>
    </p:spTree>
    <p:extLst>
      <p:ext uri="{BB962C8B-B14F-4D97-AF65-F5344CB8AC3E}">
        <p14:creationId xmlns:p14="http://schemas.microsoft.com/office/powerpoint/2010/main" val="200479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7aaf8670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7aaf8670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69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2" name="Google Shape;12;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37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3" name="Google Shape;13;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9368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60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
        <p:nvSpPr>
          <p:cNvPr id="47" name="Google Shape;47;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rtl="0">
              <a:spcBef>
                <a:spcPts val="0"/>
              </a:spcBef>
              <a:spcAft>
                <a:spcPts val="0"/>
              </a:spcAft>
              <a:buSzPts val="1800"/>
              <a:buChar char="●"/>
              <a:defRPr/>
            </a:lvl1pPr>
            <a:lvl2pPr marL="1219170" lvl="1" indent="-423323" algn="ctr" rtl="0">
              <a:spcBef>
                <a:spcPts val="0"/>
              </a:spcBef>
              <a:spcAft>
                <a:spcPts val="0"/>
              </a:spcAft>
              <a:buSzPts val="1400"/>
              <a:buChar char="○"/>
              <a:defRPr/>
            </a:lvl2pPr>
            <a:lvl3pPr marL="1828754" lvl="2" indent="-423323" algn="ctr" rtl="0">
              <a:spcBef>
                <a:spcPts val="0"/>
              </a:spcBef>
              <a:spcAft>
                <a:spcPts val="0"/>
              </a:spcAft>
              <a:buSzPts val="1400"/>
              <a:buChar char="■"/>
              <a:defRPr/>
            </a:lvl3pPr>
            <a:lvl4pPr marL="2438339" lvl="3" indent="-423323" algn="ctr" rtl="0">
              <a:spcBef>
                <a:spcPts val="0"/>
              </a:spcBef>
              <a:spcAft>
                <a:spcPts val="0"/>
              </a:spcAft>
              <a:buSzPts val="1400"/>
              <a:buChar char="●"/>
              <a:defRPr/>
            </a:lvl4pPr>
            <a:lvl5pPr marL="3047924" lvl="4" indent="-423323" algn="ctr" rtl="0">
              <a:spcBef>
                <a:spcPts val="0"/>
              </a:spcBef>
              <a:spcAft>
                <a:spcPts val="0"/>
              </a:spcAft>
              <a:buSzPts val="1400"/>
              <a:buChar char="○"/>
              <a:defRPr/>
            </a:lvl5pPr>
            <a:lvl6pPr marL="3657509" lvl="5" indent="-423323" algn="ctr" rtl="0">
              <a:spcBef>
                <a:spcPts val="0"/>
              </a:spcBef>
              <a:spcAft>
                <a:spcPts val="0"/>
              </a:spcAft>
              <a:buSzPts val="1400"/>
              <a:buChar char="■"/>
              <a:defRPr/>
            </a:lvl6pPr>
            <a:lvl7pPr marL="4267093" lvl="6" indent="-423323" algn="ctr" rtl="0">
              <a:spcBef>
                <a:spcPts val="0"/>
              </a:spcBef>
              <a:spcAft>
                <a:spcPts val="0"/>
              </a:spcAft>
              <a:buSzPts val="1400"/>
              <a:buChar char="●"/>
              <a:defRPr/>
            </a:lvl7pPr>
            <a:lvl8pPr marL="4876678" lvl="7" indent="-423323" algn="ctr" rtl="0">
              <a:spcBef>
                <a:spcPts val="0"/>
              </a:spcBef>
              <a:spcAft>
                <a:spcPts val="0"/>
              </a:spcAft>
              <a:buSzPts val="1400"/>
              <a:buChar char="○"/>
              <a:defRPr/>
            </a:lvl8pPr>
            <a:lvl9pPr marL="5486263" lvl="8" indent="-423323" algn="ctr" rtl="0">
              <a:spcBef>
                <a:spcPts val="0"/>
              </a:spcBef>
              <a:spcAft>
                <a:spcPts val="0"/>
              </a:spcAft>
              <a:buSzPts val="1400"/>
              <a:buChar char="■"/>
              <a:defRPr/>
            </a:lvl9pPr>
          </a:lstStyle>
          <a:p>
            <a:endParaRPr/>
          </a:p>
        </p:txBody>
      </p:sp>
      <p:sp>
        <p:nvSpPr>
          <p:cNvPr id="48" name="Google Shape;4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99152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47679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6" name="Google Shape;16;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1201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rtl="0">
              <a:spcBef>
                <a:spcPts val="0"/>
              </a:spcBef>
              <a:spcAft>
                <a:spcPts val="0"/>
              </a:spcAft>
              <a:buSzPts val="1800"/>
              <a:buChar char="●"/>
              <a:defRPr/>
            </a:lvl1pPr>
            <a:lvl2pPr marL="1219170" lvl="1" indent="-423323" rtl="0">
              <a:spcBef>
                <a:spcPts val="0"/>
              </a:spcBef>
              <a:spcAft>
                <a:spcPts val="0"/>
              </a:spcAft>
              <a:buSzPts val="1400"/>
              <a:buChar char="○"/>
              <a:defRPr/>
            </a:lvl2pPr>
            <a:lvl3pPr marL="1828754" lvl="2" indent="-423323" rtl="0">
              <a:spcBef>
                <a:spcPts val="0"/>
              </a:spcBef>
              <a:spcAft>
                <a:spcPts val="0"/>
              </a:spcAft>
              <a:buSzPts val="1400"/>
              <a:buChar char="■"/>
              <a:defRPr/>
            </a:lvl3pPr>
            <a:lvl4pPr marL="2438339" lvl="3" indent="-423323" rtl="0">
              <a:spcBef>
                <a:spcPts val="0"/>
              </a:spcBef>
              <a:spcAft>
                <a:spcPts val="0"/>
              </a:spcAft>
              <a:buSzPts val="1400"/>
              <a:buChar char="●"/>
              <a:defRPr/>
            </a:lvl4pPr>
            <a:lvl5pPr marL="3047924" lvl="4" indent="-423323" rtl="0">
              <a:spcBef>
                <a:spcPts val="0"/>
              </a:spcBef>
              <a:spcAft>
                <a:spcPts val="0"/>
              </a:spcAft>
              <a:buSzPts val="1400"/>
              <a:buChar char="○"/>
              <a:defRPr/>
            </a:lvl5pPr>
            <a:lvl6pPr marL="3657509" lvl="5" indent="-423323" rtl="0">
              <a:spcBef>
                <a:spcPts val="0"/>
              </a:spcBef>
              <a:spcAft>
                <a:spcPts val="0"/>
              </a:spcAft>
              <a:buSzPts val="1400"/>
              <a:buChar char="■"/>
              <a:defRPr/>
            </a:lvl6pPr>
            <a:lvl7pPr marL="4267093" lvl="6" indent="-423323" rtl="0">
              <a:spcBef>
                <a:spcPts val="0"/>
              </a:spcBef>
              <a:spcAft>
                <a:spcPts val="0"/>
              </a:spcAft>
              <a:buSzPts val="1400"/>
              <a:buChar char="●"/>
              <a:defRPr/>
            </a:lvl7pPr>
            <a:lvl8pPr marL="4876678" lvl="7" indent="-423323" rtl="0">
              <a:spcBef>
                <a:spcPts val="0"/>
              </a:spcBef>
              <a:spcAft>
                <a:spcPts val="0"/>
              </a:spcAft>
              <a:buSzPts val="1400"/>
              <a:buChar char="○"/>
              <a:defRPr/>
            </a:lvl8pPr>
            <a:lvl9pPr marL="5486263" lvl="8" indent="-423323" rtl="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09258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rtl="0">
              <a:spcBef>
                <a:spcPts val="0"/>
              </a:spcBef>
              <a:spcAft>
                <a:spcPts val="0"/>
              </a:spcAft>
              <a:buSzPts val="1400"/>
              <a:buChar char="●"/>
              <a:defRPr sz="1867"/>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24" name="Google Shape;24;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rtl="0">
              <a:spcBef>
                <a:spcPts val="0"/>
              </a:spcBef>
              <a:spcAft>
                <a:spcPts val="0"/>
              </a:spcAft>
              <a:buSzPts val="1400"/>
              <a:buChar char="●"/>
              <a:defRPr sz="1867"/>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25" name="Google Shape;25;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46219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625932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3200"/>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31" name="Google Shape;31;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rtl="0">
              <a:spcBef>
                <a:spcPts val="0"/>
              </a:spcBef>
              <a:spcAft>
                <a:spcPts val="0"/>
              </a:spcAft>
              <a:buSzPts val="1200"/>
              <a:buChar char="●"/>
              <a:defRPr sz="1600"/>
            </a:lvl1pPr>
            <a:lvl2pPr marL="1219170" lvl="1" indent="-406390" rtl="0">
              <a:spcBef>
                <a:spcPts val="0"/>
              </a:spcBef>
              <a:spcAft>
                <a:spcPts val="0"/>
              </a:spcAft>
              <a:buSzPts val="1200"/>
              <a:buChar char="○"/>
              <a:defRPr sz="1600"/>
            </a:lvl2pPr>
            <a:lvl3pPr marL="1828754" lvl="2" indent="-406390" rtl="0">
              <a:spcBef>
                <a:spcPts val="0"/>
              </a:spcBef>
              <a:spcAft>
                <a:spcPts val="0"/>
              </a:spcAft>
              <a:buSzPts val="1200"/>
              <a:buChar char="■"/>
              <a:defRPr sz="1600"/>
            </a:lvl3pPr>
            <a:lvl4pPr marL="2438339" lvl="3" indent="-406390" rtl="0">
              <a:spcBef>
                <a:spcPts val="0"/>
              </a:spcBef>
              <a:spcAft>
                <a:spcPts val="0"/>
              </a:spcAft>
              <a:buSzPts val="1200"/>
              <a:buChar char="●"/>
              <a:defRPr sz="1600"/>
            </a:lvl4pPr>
            <a:lvl5pPr marL="3047924" lvl="4" indent="-406390" rtl="0">
              <a:spcBef>
                <a:spcPts val="0"/>
              </a:spcBef>
              <a:spcAft>
                <a:spcPts val="0"/>
              </a:spcAft>
              <a:buSzPts val="1200"/>
              <a:buChar char="○"/>
              <a:defRPr sz="1600"/>
            </a:lvl5pPr>
            <a:lvl6pPr marL="3657509" lvl="5" indent="-406390" rtl="0">
              <a:spcBef>
                <a:spcPts val="0"/>
              </a:spcBef>
              <a:spcAft>
                <a:spcPts val="0"/>
              </a:spcAft>
              <a:buSzPts val="1200"/>
              <a:buChar char="■"/>
              <a:defRPr sz="1600"/>
            </a:lvl6pPr>
            <a:lvl7pPr marL="4267093" lvl="6" indent="-406390" rtl="0">
              <a:spcBef>
                <a:spcPts val="0"/>
              </a:spcBef>
              <a:spcAft>
                <a:spcPts val="0"/>
              </a:spcAft>
              <a:buSzPts val="1200"/>
              <a:buChar char="●"/>
              <a:defRPr sz="1600"/>
            </a:lvl7pPr>
            <a:lvl8pPr marL="4876678" lvl="7" indent="-406390" rtl="0">
              <a:spcBef>
                <a:spcPts val="0"/>
              </a:spcBef>
              <a:spcAft>
                <a:spcPts val="0"/>
              </a:spcAft>
              <a:buSzPts val="1200"/>
              <a:buChar char="○"/>
              <a:defRPr sz="1600"/>
            </a:lvl8pPr>
            <a:lvl9pPr marL="5486263" lvl="8" indent="-406390" rtl="0">
              <a:spcBef>
                <a:spcPts val="0"/>
              </a:spcBef>
              <a:spcAft>
                <a:spcPts val="0"/>
              </a:spcAft>
              <a:buSzPts val="1200"/>
              <a:buChar char="■"/>
              <a:defRPr sz="1600"/>
            </a:lvl9pPr>
          </a:lstStyle>
          <a:p>
            <a:endParaRPr/>
          </a:p>
        </p:txBody>
      </p:sp>
      <p:sp>
        <p:nvSpPr>
          <p:cNvPr id="32" name="Google Shape;32;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46914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35" name="Google Shape;35;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846910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
        <p:cNvGrpSpPr/>
        <p:nvPr/>
      </p:nvGrpSpPr>
      <p:grpSpPr>
        <a:xfrm>
          <a:off x="0" y="0"/>
          <a:ext cx="0" cy="0"/>
          <a:chOff x="0" y="0"/>
          <a:chExt cx="0" cy="0"/>
        </a:xfrm>
      </p:grpSpPr>
      <p:sp>
        <p:nvSpPr>
          <p:cNvPr id="37" name="Google Shape;37;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39" name="Google Shape;39;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40" name="Google Shape;40;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rtl="0">
              <a:spcBef>
                <a:spcPts val="0"/>
              </a:spcBef>
              <a:spcAft>
                <a:spcPts val="0"/>
              </a:spcAft>
              <a:buClr>
                <a:srgbClr val="0303B8"/>
              </a:buClr>
              <a:buSzPts val="1800"/>
              <a:buChar char="●"/>
              <a:defRPr>
                <a:solidFill>
                  <a:srgbClr val="0303B8"/>
                </a:solidFill>
              </a:defRPr>
            </a:lvl1pPr>
            <a:lvl2pPr marL="1219170" lvl="1" indent="-423323" rtl="0">
              <a:spcBef>
                <a:spcPts val="0"/>
              </a:spcBef>
              <a:spcAft>
                <a:spcPts val="0"/>
              </a:spcAft>
              <a:buClr>
                <a:srgbClr val="0303B8"/>
              </a:buClr>
              <a:buSzPts val="1400"/>
              <a:buChar char="○"/>
              <a:defRPr>
                <a:solidFill>
                  <a:srgbClr val="0303B8"/>
                </a:solidFill>
              </a:defRPr>
            </a:lvl2pPr>
            <a:lvl3pPr marL="1828754" lvl="2" indent="-423323" rtl="0">
              <a:spcBef>
                <a:spcPts val="0"/>
              </a:spcBef>
              <a:spcAft>
                <a:spcPts val="0"/>
              </a:spcAft>
              <a:buClr>
                <a:srgbClr val="0303B8"/>
              </a:buClr>
              <a:buSzPts val="1400"/>
              <a:buChar char="■"/>
              <a:defRPr>
                <a:solidFill>
                  <a:srgbClr val="0303B8"/>
                </a:solidFill>
              </a:defRPr>
            </a:lvl3pPr>
            <a:lvl4pPr marL="2438339" lvl="3" indent="-423323" rtl="0">
              <a:spcBef>
                <a:spcPts val="0"/>
              </a:spcBef>
              <a:spcAft>
                <a:spcPts val="0"/>
              </a:spcAft>
              <a:buClr>
                <a:srgbClr val="0303B8"/>
              </a:buClr>
              <a:buSzPts val="1400"/>
              <a:buChar char="●"/>
              <a:defRPr>
                <a:solidFill>
                  <a:srgbClr val="0303B8"/>
                </a:solidFill>
              </a:defRPr>
            </a:lvl4pPr>
            <a:lvl5pPr marL="3047924" lvl="4" indent="-423323" rtl="0">
              <a:spcBef>
                <a:spcPts val="0"/>
              </a:spcBef>
              <a:spcAft>
                <a:spcPts val="0"/>
              </a:spcAft>
              <a:buClr>
                <a:srgbClr val="0303B8"/>
              </a:buClr>
              <a:buSzPts val="1400"/>
              <a:buChar char="○"/>
              <a:defRPr>
                <a:solidFill>
                  <a:srgbClr val="0303B8"/>
                </a:solidFill>
              </a:defRPr>
            </a:lvl5pPr>
            <a:lvl6pPr marL="3657509" lvl="5" indent="-423323" rtl="0">
              <a:spcBef>
                <a:spcPts val="0"/>
              </a:spcBef>
              <a:spcAft>
                <a:spcPts val="0"/>
              </a:spcAft>
              <a:buClr>
                <a:srgbClr val="0303B8"/>
              </a:buClr>
              <a:buSzPts val="1400"/>
              <a:buChar char="■"/>
              <a:defRPr>
                <a:solidFill>
                  <a:srgbClr val="0303B8"/>
                </a:solidFill>
              </a:defRPr>
            </a:lvl6pPr>
            <a:lvl7pPr marL="4267093" lvl="6" indent="-423323" rtl="0">
              <a:spcBef>
                <a:spcPts val="0"/>
              </a:spcBef>
              <a:spcAft>
                <a:spcPts val="0"/>
              </a:spcAft>
              <a:buClr>
                <a:srgbClr val="0303B8"/>
              </a:buClr>
              <a:buSzPts val="1400"/>
              <a:buChar char="●"/>
              <a:defRPr>
                <a:solidFill>
                  <a:srgbClr val="0303B8"/>
                </a:solidFill>
              </a:defRPr>
            </a:lvl7pPr>
            <a:lvl8pPr marL="4876678" lvl="7" indent="-423323" rtl="0">
              <a:spcBef>
                <a:spcPts val="0"/>
              </a:spcBef>
              <a:spcAft>
                <a:spcPts val="0"/>
              </a:spcAft>
              <a:buClr>
                <a:srgbClr val="0303B8"/>
              </a:buClr>
              <a:buSzPts val="1400"/>
              <a:buChar char="○"/>
              <a:defRPr>
                <a:solidFill>
                  <a:srgbClr val="0303B8"/>
                </a:solidFill>
              </a:defRPr>
            </a:lvl8pPr>
            <a:lvl9pPr marL="5486263" lvl="8" indent="-423323" rtl="0">
              <a:spcBef>
                <a:spcPts val="0"/>
              </a:spcBef>
              <a:spcAft>
                <a:spcPts val="0"/>
              </a:spcAft>
              <a:buClr>
                <a:srgbClr val="0303B8"/>
              </a:buClr>
              <a:buSzPts val="1400"/>
              <a:buChar char="■"/>
              <a:defRPr>
                <a:solidFill>
                  <a:srgbClr val="0303B8"/>
                </a:solidFill>
              </a:defRPr>
            </a:lvl9pPr>
          </a:lstStyle>
          <a:p>
            <a:endParaRPr/>
          </a:p>
        </p:txBody>
      </p:sp>
      <p:sp>
        <p:nvSpPr>
          <p:cNvPr id="41" name="Google Shape;4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360041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rtl="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18815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rgbClr val="0303B8"/>
              </a:buClr>
              <a:buSzPts val="2800"/>
              <a:buFont typeface="Proxima Nova Semibold"/>
              <a:buNone/>
              <a:defRPr sz="2800">
                <a:solidFill>
                  <a:srgbClr val="0303B8"/>
                </a:solidFill>
                <a:latin typeface="Proxima Nova Semibold"/>
                <a:ea typeface="Proxima Nova Semibold"/>
                <a:cs typeface="Proxima Nova Semibold"/>
                <a:sym typeface="Proxima Nova Semibold"/>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rgbClr val="0303B8"/>
              </a:buClr>
              <a:buSzPts val="1800"/>
              <a:buFont typeface="Proxima Nova"/>
              <a:buChar char="●"/>
              <a:defRPr sz="1800">
                <a:solidFill>
                  <a:srgbClr val="0303B8"/>
                </a:solidFill>
                <a:latin typeface="Proxima Nova"/>
                <a:ea typeface="Proxima Nova"/>
                <a:cs typeface="Proxima Nova"/>
                <a:sym typeface="Proxima Nova"/>
              </a:defRPr>
            </a:lvl1pPr>
            <a:lvl2pPr marL="914400" lvl="1"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2pPr>
            <a:lvl3pPr marL="1371600" lvl="2"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3pPr>
            <a:lvl4pPr marL="1828800" lvl="3"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4pPr>
            <a:lvl5pPr marL="2286000" lvl="4"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5pPr>
            <a:lvl6pPr marL="2743200" lvl="5"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6pPr>
            <a:lvl7pPr marL="3200400" lvl="6"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7pPr>
            <a:lvl8pPr marL="3657600" lvl="7"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8pPr>
            <a:lvl9pPr marL="4114800" lvl="8" indent="-317500" rtl="0">
              <a:lnSpc>
                <a:spcPct val="115000"/>
              </a:lnSpc>
              <a:spcBef>
                <a:spcPts val="0"/>
              </a:spcBef>
              <a:spcAft>
                <a:spcPts val="0"/>
              </a:spcAft>
              <a:buClr>
                <a:srgbClr val="0303B8"/>
              </a:buClr>
              <a:buSzPts val="1400"/>
              <a:buFont typeface="Proxima Nova"/>
              <a:buChar char="■"/>
              <a:defRPr>
                <a:solidFill>
                  <a:srgbClr val="0303B8"/>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rtl="0">
              <a:buNone/>
              <a:defRPr sz="1333">
                <a:solidFill>
                  <a:schemeClr val="dk2"/>
                </a:solidFill>
              </a:defRPr>
            </a:lvl1pPr>
            <a:lvl2pPr lvl="1" algn="r" rtl="0">
              <a:buNone/>
              <a:defRPr sz="1333">
                <a:solidFill>
                  <a:schemeClr val="dk2"/>
                </a:solidFill>
              </a:defRPr>
            </a:lvl2pPr>
            <a:lvl3pPr lvl="2" algn="r" rtl="0">
              <a:buNone/>
              <a:defRPr sz="1333">
                <a:solidFill>
                  <a:schemeClr val="dk2"/>
                </a:solidFill>
              </a:defRPr>
            </a:lvl3pPr>
            <a:lvl4pPr lvl="3" algn="r" rtl="0">
              <a:buNone/>
              <a:defRPr sz="1333">
                <a:solidFill>
                  <a:schemeClr val="dk2"/>
                </a:solidFill>
              </a:defRPr>
            </a:lvl4pPr>
            <a:lvl5pPr lvl="4" algn="r" rtl="0">
              <a:buNone/>
              <a:defRPr sz="1333">
                <a:solidFill>
                  <a:schemeClr val="dk2"/>
                </a:solidFill>
              </a:defRPr>
            </a:lvl5pPr>
            <a:lvl6pPr lvl="5" algn="r" rtl="0">
              <a:buNone/>
              <a:defRPr sz="1333">
                <a:solidFill>
                  <a:schemeClr val="dk2"/>
                </a:solidFill>
              </a:defRPr>
            </a:lvl6pPr>
            <a:lvl7pPr lvl="6" algn="r" rtl="0">
              <a:buNone/>
              <a:defRPr sz="1333">
                <a:solidFill>
                  <a:schemeClr val="dk2"/>
                </a:solidFill>
              </a:defRPr>
            </a:lvl7pPr>
            <a:lvl8pPr lvl="7" algn="r" rtl="0">
              <a:buNone/>
              <a:defRPr sz="1333">
                <a:solidFill>
                  <a:schemeClr val="dk2"/>
                </a:solidFill>
              </a:defRPr>
            </a:lvl8pPr>
            <a:lvl9pPr lvl="8" algn="r" rtl="0">
              <a:buNone/>
              <a:defRPr sz="1333">
                <a:solidFill>
                  <a:schemeClr val="dk2"/>
                </a:solidFill>
              </a:defRPr>
            </a:lvl9pPr>
          </a:lstStyle>
          <a:p>
            <a:fld id="{00000000-1234-1234-1234-123412341234}" type="slidenum">
              <a:rPr lang="en-GB" smtClean="0"/>
              <a:pPr/>
              <a:t>‹#›</a:t>
            </a:fld>
            <a:endParaRPr lang="en-GB"/>
          </a:p>
        </p:txBody>
      </p:sp>
      <p:pic>
        <p:nvPicPr>
          <p:cNvPr id="9" name="Google Shape;9;p1"/>
          <p:cNvPicPr preferRelativeResize="0"/>
          <p:nvPr/>
        </p:nvPicPr>
        <p:blipFill rotWithShape="1">
          <a:blip r:embed="rId13">
            <a:alphaModFix/>
          </a:blip>
          <a:srcRect l="5921" t="3426" r="3679" b="15364"/>
          <a:stretch/>
        </p:blipFill>
        <p:spPr>
          <a:xfrm>
            <a:off x="415601" y="5600468"/>
            <a:ext cx="977729" cy="878401"/>
          </a:xfrm>
          <a:prstGeom prst="rect">
            <a:avLst/>
          </a:prstGeom>
          <a:noFill/>
          <a:ln>
            <a:noFill/>
          </a:ln>
        </p:spPr>
      </p:pic>
    </p:spTree>
    <p:extLst>
      <p:ext uri="{BB962C8B-B14F-4D97-AF65-F5344CB8AC3E}">
        <p14:creationId xmlns:p14="http://schemas.microsoft.com/office/powerpoint/2010/main" val="2401772438"/>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303B8"/>
        </a:solidFill>
        <a:effectLst/>
      </p:bgPr>
    </p:bg>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4786000" y="5326333"/>
            <a:ext cx="6990400" cy="878400"/>
          </a:xfrm>
          <a:prstGeom prst="rect">
            <a:avLst/>
          </a:prstGeom>
          <a:ln>
            <a:noFill/>
          </a:ln>
        </p:spPr>
        <p:txBody>
          <a:bodyPr spcFirstLastPara="1" wrap="square" lIns="121900" tIns="121900" rIns="121900" bIns="121900" anchor="b" anchorCtr="0">
            <a:noAutofit/>
          </a:bodyPr>
          <a:lstStyle/>
          <a:p>
            <a:pPr algn="l"/>
            <a:r>
              <a:rPr lang="en-GB" sz="4667" b="1">
                <a:solidFill>
                  <a:schemeClr val="lt1"/>
                </a:solidFill>
                <a:latin typeface="Proxima Nova"/>
                <a:ea typeface="Proxima Nova"/>
                <a:cs typeface="Proxima Nova"/>
                <a:sym typeface="Proxima Nova"/>
              </a:rPr>
              <a:t>RFK HUMAN RIGHTS UK</a:t>
            </a:r>
            <a:endParaRPr sz="4667" b="1">
              <a:solidFill>
                <a:schemeClr val="lt1"/>
              </a:solidFill>
              <a:latin typeface="Proxima Nova"/>
              <a:ea typeface="Proxima Nova"/>
              <a:cs typeface="Proxima Nova"/>
              <a:sym typeface="Proxima Nova"/>
            </a:endParaRPr>
          </a:p>
        </p:txBody>
      </p:sp>
      <p:sp>
        <p:nvSpPr>
          <p:cNvPr id="56" name="Google Shape;56;p13"/>
          <p:cNvSpPr txBox="1">
            <a:spLocks noGrp="1"/>
          </p:cNvSpPr>
          <p:nvPr>
            <p:ph type="subTitle" idx="1"/>
          </p:nvPr>
        </p:nvSpPr>
        <p:spPr>
          <a:xfrm>
            <a:off x="4786000" y="5868567"/>
            <a:ext cx="5320400" cy="757600"/>
          </a:xfrm>
          <a:prstGeom prst="rect">
            <a:avLst/>
          </a:prstGeom>
        </p:spPr>
        <p:txBody>
          <a:bodyPr spcFirstLastPara="1" wrap="square" lIns="121900" tIns="121900" rIns="121900" bIns="121900" anchor="t" anchorCtr="0">
            <a:normAutofit/>
          </a:bodyPr>
          <a:lstStyle/>
          <a:p>
            <a:pPr marL="0" indent="0" algn="l">
              <a:lnSpc>
                <a:spcPct val="90000"/>
              </a:lnSpc>
            </a:pPr>
            <a:r>
              <a:rPr lang="en-GB" sz="2667">
                <a:solidFill>
                  <a:srgbClr val="F3F3F3"/>
                </a:solidFill>
                <a:latin typeface="Times New Roman"/>
                <a:ea typeface="Times New Roman"/>
                <a:cs typeface="Times New Roman"/>
                <a:sym typeface="Times New Roman"/>
              </a:rPr>
              <a:t>Speak Truth To Power</a:t>
            </a:r>
            <a:endParaRPr sz="2667">
              <a:solidFill>
                <a:srgbClr val="F3F3F3"/>
              </a:solidFill>
              <a:latin typeface="Times New Roman"/>
              <a:ea typeface="Times New Roman"/>
              <a:cs typeface="Times New Roman"/>
              <a:sym typeface="Times New Roman"/>
            </a:endParaRPr>
          </a:p>
        </p:txBody>
      </p:sp>
      <p:pic>
        <p:nvPicPr>
          <p:cNvPr id="57" name="Google Shape;57;p13"/>
          <p:cNvPicPr preferRelativeResize="0"/>
          <p:nvPr/>
        </p:nvPicPr>
        <p:blipFill rotWithShape="1">
          <a:blip r:embed="rId3">
            <a:alphaModFix/>
          </a:blip>
          <a:srcRect b="13755"/>
          <a:stretch/>
        </p:blipFill>
        <p:spPr>
          <a:xfrm>
            <a:off x="370801" y="5554634"/>
            <a:ext cx="1018497" cy="878401"/>
          </a:xfrm>
          <a:prstGeom prst="rect">
            <a:avLst/>
          </a:prstGeom>
          <a:noFill/>
          <a:ln>
            <a:noFill/>
          </a:ln>
        </p:spPr>
      </p:pic>
      <p:cxnSp>
        <p:nvCxnSpPr>
          <p:cNvPr id="58" name="Google Shape;58;p13"/>
          <p:cNvCxnSpPr/>
          <p:nvPr/>
        </p:nvCxnSpPr>
        <p:spPr>
          <a:xfrm>
            <a:off x="447400" y="5326317"/>
            <a:ext cx="11297200" cy="12000"/>
          </a:xfrm>
          <a:prstGeom prst="straightConnector1">
            <a:avLst/>
          </a:prstGeom>
          <a:noFill/>
          <a:ln w="9525" cap="flat" cmpd="sng">
            <a:solidFill>
              <a:schemeClr val="lt1"/>
            </a:solidFill>
            <a:prstDash val="solid"/>
            <a:round/>
            <a:headEnd type="none" w="med" len="med"/>
            <a:tailEnd type="none" w="med" len="med"/>
          </a:ln>
        </p:spPr>
      </p:cxnSp>
      <p:sp>
        <p:nvSpPr>
          <p:cNvPr id="59" name="Google Shape;59;p13"/>
          <p:cNvSpPr txBox="1">
            <a:spLocks noGrp="1"/>
          </p:cNvSpPr>
          <p:nvPr>
            <p:ph type="ctrTitle"/>
          </p:nvPr>
        </p:nvSpPr>
        <p:spPr>
          <a:xfrm>
            <a:off x="415600" y="1994233"/>
            <a:ext cx="11360800" cy="878400"/>
          </a:xfrm>
          <a:prstGeom prst="rect">
            <a:avLst/>
          </a:prstGeom>
          <a:ln>
            <a:noFill/>
          </a:ln>
        </p:spPr>
        <p:txBody>
          <a:bodyPr spcFirstLastPara="1" wrap="square" lIns="121900" tIns="121900" rIns="121900" bIns="121900" anchor="b" anchorCtr="0">
            <a:normAutofit fontScale="90000"/>
          </a:bodyPr>
          <a:lstStyle/>
          <a:p>
            <a:pPr>
              <a:lnSpc>
                <a:spcPct val="90000"/>
              </a:lnSpc>
              <a:buClr>
                <a:schemeClr val="dk1"/>
              </a:buClr>
              <a:buSzPct val="100000"/>
            </a:pPr>
            <a:r>
              <a:rPr lang="en-GB" dirty="0">
                <a:solidFill>
                  <a:schemeClr val="lt1"/>
                </a:solidFill>
                <a:latin typeface="Proxima Nova Semibold"/>
                <a:ea typeface="Proxima Nova Semibold"/>
                <a:cs typeface="Proxima Nova Semibold"/>
                <a:sym typeface="Proxima Nova Semibold"/>
              </a:rPr>
              <a:t>How do I deliver Human Rights Education in my school?</a:t>
            </a:r>
            <a:endParaRPr dirty="0">
              <a:solidFill>
                <a:schemeClr val="lt1"/>
              </a:solidFill>
              <a:latin typeface="Proxima Nova Semibold"/>
              <a:ea typeface="Proxima Nova Semibold"/>
              <a:cs typeface="Proxima Nova Semibold"/>
              <a:sym typeface="Proxima Nova Semibold"/>
            </a:endParaRPr>
          </a:p>
        </p:txBody>
      </p:sp>
      <p:sp>
        <p:nvSpPr>
          <p:cNvPr id="3" name="Subtitle 2">
            <a:extLst>
              <a:ext uri="{FF2B5EF4-FFF2-40B4-BE49-F238E27FC236}">
                <a16:creationId xmlns:a16="http://schemas.microsoft.com/office/drawing/2014/main" id="{8BD0CDD5-1FE1-934F-1E75-9F64E4E56ACB}"/>
              </a:ext>
            </a:extLst>
          </p:cNvPr>
          <p:cNvSpPr>
            <a:spLocks noGrp="1"/>
          </p:cNvSpPr>
          <p:nvPr>
            <p:ph type="subTitle" idx="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Drop down sessions</a:t>
            </a:r>
            <a:endParaRPr dirty="0"/>
          </a:p>
        </p:txBody>
      </p:sp>
      <p:sp>
        <p:nvSpPr>
          <p:cNvPr id="98" name="Google Shape;98;p18"/>
          <p:cNvSpPr txBox="1">
            <a:spLocks noGrp="1"/>
          </p:cNvSpPr>
          <p:nvPr>
            <p:ph type="body" idx="1"/>
          </p:nvPr>
        </p:nvSpPr>
        <p:spPr>
          <a:xfrm>
            <a:off x="415600" y="1536633"/>
            <a:ext cx="11360800" cy="4555200"/>
          </a:xfrm>
          <a:prstGeom prst="rect">
            <a:avLst/>
          </a:prstGeom>
        </p:spPr>
        <p:txBody>
          <a:bodyPr spcFirstLastPara="1" wrap="square" lIns="121900" tIns="121900" rIns="121900" bIns="121900" anchor="t" anchorCtr="0">
            <a:normAutofit/>
          </a:bodyPr>
          <a:lstStyle/>
          <a:p>
            <a:pPr>
              <a:lnSpc>
                <a:spcPct val="115000"/>
              </a:lnSpc>
              <a:spcAft>
                <a:spcPts val="800"/>
              </a:spcAft>
            </a:pPr>
            <a:r>
              <a:rPr lang="en-GB" dirty="0"/>
              <a:t>You may choose to use the material for Planning, Preparation and Assessment (PPA) cover. This would mean one teacher who covers colleagues planning time using the schemes of learning. If this is something you choose to do, it is helpful that there is a thorough </a:t>
            </a:r>
            <a:r>
              <a:rPr lang="en-GB" sz="1800" dirty="0">
                <a:effectLst/>
                <a:latin typeface="Instrument Sans" pitchFamily="2" charset="0"/>
                <a:ea typeface="Calibri" panose="020F0502020204030204" pitchFamily="34" charset="0"/>
              </a:rPr>
              <a:t>understanding on the Senior Leadership Team of the material. This is because it is important it is delivered as something that has its own clear objectives as opposed to filling in time. As the pupils may be engaged in some difficult concepts and conversations, it is important that the material is not open to misrepresentation. </a:t>
            </a:r>
            <a:endParaRPr lang="en-GB" sz="1800" dirty="0">
              <a:effectLst/>
              <a:latin typeface="Calibri" panose="020F0502020204030204" pitchFamily="34" charset="0"/>
              <a:ea typeface="Calibri" panose="020F0502020204030204" pitchFamily="34" charset="0"/>
            </a:endParaRPr>
          </a:p>
          <a:p>
            <a:pPr>
              <a:spcAft>
                <a:spcPts val="800"/>
              </a:spcAft>
            </a:pPr>
            <a:r>
              <a:rPr lang="en-GB" sz="1800" dirty="0">
                <a:effectLst/>
                <a:latin typeface="Instrument Sans" pitchFamily="2" charset="0"/>
                <a:ea typeface="Calibri" panose="020F0502020204030204" pitchFamily="34" charset="0"/>
              </a:rPr>
              <a:t> Some schools may choose to do drop down days or curriculum enrichment days where the timetable is suspended and pupils learn about a specific theme. As the schemes of learning are designed to build upon concepts and constructs which are revisited regularly in different guises and with different outcomes, the material we have produced may prove difficult to deliver through this vehicle. There may be some lessons which can be adapted as one offs but this is not the primary objective of the schemes of learning.</a:t>
            </a: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endParaRPr lang="en-GB" sz="1800" dirty="0">
              <a:effectLst/>
              <a:latin typeface="Calibri" panose="020F0502020204030204" pitchFamily="34" charset="0"/>
              <a:ea typeface="Calibri" panose="020F0502020204030204" pitchFamily="34" charset="0"/>
            </a:endParaRPr>
          </a:p>
          <a:p>
            <a:pPr marL="0" indent="0">
              <a:spcAft>
                <a:spcPts val="1600"/>
              </a:spcAft>
              <a:buNone/>
            </a:pP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Personal, Social and Health Education</a:t>
            </a:r>
            <a:endParaRPr dirty="0"/>
          </a:p>
        </p:txBody>
      </p:sp>
      <p:sp>
        <p:nvSpPr>
          <p:cNvPr id="98" name="Google Shape;98;p18"/>
          <p:cNvSpPr txBox="1">
            <a:spLocks noGrp="1"/>
          </p:cNvSpPr>
          <p:nvPr>
            <p:ph type="body" idx="1"/>
          </p:nvPr>
        </p:nvSpPr>
        <p:spPr>
          <a:xfrm>
            <a:off x="415600" y="1151400"/>
            <a:ext cx="11360800" cy="4555200"/>
          </a:xfrm>
          <a:prstGeom prst="rect">
            <a:avLst/>
          </a:prstGeom>
        </p:spPr>
        <p:txBody>
          <a:bodyPr spcFirstLastPara="1" wrap="square" lIns="121900" tIns="121900" rIns="121900" bIns="121900" anchor="t" anchorCtr="0">
            <a:normAutofit fontScale="85000" lnSpcReduction="10000"/>
          </a:bodyPr>
          <a:lstStyle/>
          <a:p>
            <a:pPr>
              <a:lnSpc>
                <a:spcPct val="115000"/>
              </a:lnSpc>
              <a:spcAft>
                <a:spcPts val="800"/>
              </a:spcAft>
            </a:pPr>
            <a:r>
              <a:rPr lang="en-GB" sz="1800" dirty="0">
                <a:effectLst/>
                <a:latin typeface="Instrument Sans" pitchFamily="2" charset="0"/>
                <a:ea typeface="Calibri" panose="020F0502020204030204" pitchFamily="34" charset="0"/>
              </a:rPr>
              <a:t>Many schools dedicate specific time to PSHE within their school week. The schemes of learning can fit neatly into lessons over a number of weeks. </a:t>
            </a: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r>
              <a:rPr lang="en-GB" dirty="0">
                <a:latin typeface="Instrument Sans" pitchFamily="2" charset="0"/>
                <a:ea typeface="Calibri" panose="020F0502020204030204" pitchFamily="34" charset="0"/>
              </a:rPr>
              <a:t>It is a useful way to pilot the material either in response to an incident in school or a wider response to an issue that has been presented.</a:t>
            </a:r>
          </a:p>
          <a:p>
            <a:pPr>
              <a:lnSpc>
                <a:spcPct val="115000"/>
              </a:lnSpc>
              <a:spcAft>
                <a:spcPts val="800"/>
              </a:spcAft>
            </a:pPr>
            <a:r>
              <a:rPr lang="en-GB" sz="1800" dirty="0">
                <a:effectLst/>
                <a:latin typeface="Instrument Sans" pitchFamily="2" charset="0"/>
                <a:ea typeface="Calibri" panose="020F0502020204030204" pitchFamily="34" charset="0"/>
              </a:rPr>
              <a:t>If you choose to do this, what we recommend you need to think about carefully is:</a:t>
            </a:r>
          </a:p>
          <a:p>
            <a:pPr marL="152396" indent="0">
              <a:lnSpc>
                <a:spcPct val="115000"/>
              </a:lnSpc>
              <a:spcAft>
                <a:spcPts val="800"/>
              </a:spcAft>
              <a:buNone/>
            </a:pPr>
            <a:r>
              <a:rPr lang="en-GB" sz="1800" dirty="0">
                <a:effectLst/>
                <a:latin typeface="Instrument Sans" pitchFamily="2" charset="0"/>
                <a:ea typeface="Calibri" panose="020F0502020204030204" pitchFamily="34" charset="0"/>
              </a:rPr>
              <a:t>	who will deliver this;</a:t>
            </a:r>
          </a:p>
          <a:p>
            <a:pPr marL="152396" indent="0">
              <a:lnSpc>
                <a:spcPct val="115000"/>
              </a:lnSpc>
              <a:spcAft>
                <a:spcPts val="800"/>
              </a:spcAft>
              <a:buNone/>
            </a:pPr>
            <a:r>
              <a:rPr lang="en-GB" sz="1800" dirty="0">
                <a:effectLst/>
                <a:latin typeface="Instrument Sans" pitchFamily="2" charset="0"/>
                <a:ea typeface="Calibri" panose="020F0502020204030204" pitchFamily="34" charset="0"/>
              </a:rPr>
              <a:t>	what support and training they may need; </a:t>
            </a:r>
          </a:p>
          <a:p>
            <a:pPr marL="152396" indent="0">
              <a:lnSpc>
                <a:spcPct val="115000"/>
              </a:lnSpc>
              <a:spcAft>
                <a:spcPts val="800"/>
              </a:spcAft>
              <a:buNone/>
            </a:pPr>
            <a:r>
              <a:rPr lang="en-GB" sz="1800" dirty="0">
                <a:effectLst/>
                <a:latin typeface="Instrument Sans" pitchFamily="2" charset="0"/>
                <a:ea typeface="Calibri" panose="020F0502020204030204" pitchFamily="34" charset="0"/>
              </a:rPr>
              <a:t>	what the culture is for PSHE within your setting – how valued is it in terms of time given to it and quality of teaching;</a:t>
            </a:r>
            <a:endParaRPr lang="en-GB" dirty="0">
              <a:latin typeface="Calibri" panose="020F0502020204030204" pitchFamily="34" charset="0"/>
              <a:ea typeface="Calibri" panose="020F0502020204030204" pitchFamily="34" charset="0"/>
            </a:endParaRPr>
          </a:p>
          <a:p>
            <a:pPr marL="152396" indent="0">
              <a:lnSpc>
                <a:spcPct val="115000"/>
              </a:lnSpc>
              <a:spcAft>
                <a:spcPts val="800"/>
              </a:spcAft>
              <a:buNone/>
            </a:pPr>
            <a:r>
              <a:rPr lang="en-GB" sz="1800" dirty="0">
                <a:effectLst/>
                <a:latin typeface="Instrument Sans" pitchFamily="2" charset="0"/>
                <a:ea typeface="Calibri" panose="020F0502020204030204" pitchFamily="34" charset="0"/>
              </a:rPr>
              <a:t>	what year group or class you will pilot this with;</a:t>
            </a:r>
          </a:p>
          <a:p>
            <a:pPr marL="152396" indent="0">
              <a:lnSpc>
                <a:spcPct val="115000"/>
              </a:lnSpc>
              <a:spcAft>
                <a:spcPts val="800"/>
              </a:spcAft>
              <a:buNone/>
            </a:pPr>
            <a:r>
              <a:rPr lang="en-GB" sz="1800" dirty="0">
                <a:effectLst/>
                <a:latin typeface="Instrument Sans" pitchFamily="2" charset="0"/>
                <a:ea typeface="Calibri" panose="020F0502020204030204" pitchFamily="34" charset="0"/>
              </a:rPr>
              <a:t>	how you will take the learning from delivering the scheme of learning with this class and apply to others.</a:t>
            </a: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r>
              <a:rPr lang="en-GB" sz="1800" dirty="0">
                <a:effectLst/>
                <a:latin typeface="Instrument Sans" pitchFamily="2" charset="0"/>
                <a:ea typeface="Calibri" panose="020F0502020204030204" pitchFamily="34" charset="0"/>
              </a:rPr>
              <a:t>One of the benefits of using timetabled PSHE is that the nature of the subject, when planned and taught well, enables teachers and pupils to have a space to be responsive to issues as they arise and often the environment where difficult topics have been addressed.</a:t>
            </a:r>
            <a:endParaRPr lang="en-GB" sz="1800" dirty="0">
              <a:effectLst/>
              <a:latin typeface="Calibri" panose="020F0502020204030204" pitchFamily="34" charset="0"/>
              <a:ea typeface="Calibri" panose="020F0502020204030204" pitchFamily="34" charset="0"/>
            </a:endParaRPr>
          </a:p>
          <a:p>
            <a:pPr marL="342900" lvl="0" indent="-342900">
              <a:lnSpc>
                <a:spcPct val="115000"/>
              </a:lnSpc>
              <a:spcAft>
                <a:spcPts val="8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endParaRPr lang="en-GB" sz="1800" dirty="0">
              <a:effectLst/>
              <a:latin typeface="Calibri" panose="020F0502020204030204" pitchFamily="34" charset="0"/>
              <a:ea typeface="Calibri" panose="020F0502020204030204" pitchFamily="34" charset="0"/>
            </a:endParaRPr>
          </a:p>
          <a:p>
            <a:pPr marL="0" indent="0">
              <a:spcAft>
                <a:spcPts val="1600"/>
              </a:spcAft>
              <a:buNone/>
            </a:pPr>
            <a:endParaRPr dirty="0"/>
          </a:p>
        </p:txBody>
      </p:sp>
      <p:pic>
        <p:nvPicPr>
          <p:cNvPr id="99" name="Google Shape;99;p18"/>
          <p:cNvPicPr preferRelativeResize="0"/>
          <p:nvPr/>
        </p:nvPicPr>
        <p:blipFill>
          <a:blip r:embed="rId3">
            <a:alphaModFix/>
          </a:blip>
          <a:stretch>
            <a:fillRect/>
          </a:stretch>
        </p:blipFill>
        <p:spPr>
          <a:xfrm>
            <a:off x="7339831" y="0"/>
            <a:ext cx="4852169" cy="68580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Form time</a:t>
            </a:r>
            <a:endParaRPr dirty="0"/>
          </a:p>
        </p:txBody>
      </p:sp>
      <p:sp>
        <p:nvSpPr>
          <p:cNvPr id="98" name="Google Shape;98;p18"/>
          <p:cNvSpPr txBox="1">
            <a:spLocks noGrp="1"/>
          </p:cNvSpPr>
          <p:nvPr>
            <p:ph type="body" idx="1"/>
          </p:nvPr>
        </p:nvSpPr>
        <p:spPr>
          <a:xfrm>
            <a:off x="415600" y="1151400"/>
            <a:ext cx="11360800" cy="4555200"/>
          </a:xfrm>
          <a:prstGeom prst="rect">
            <a:avLst/>
          </a:prstGeom>
        </p:spPr>
        <p:txBody>
          <a:bodyPr spcFirstLastPara="1" wrap="square" lIns="121900" tIns="121900" rIns="121900" bIns="121900" anchor="t" anchorCtr="0">
            <a:normAutofit fontScale="92500"/>
          </a:bodyPr>
          <a:lstStyle/>
          <a:p>
            <a:pPr>
              <a:lnSpc>
                <a:spcPct val="115000"/>
              </a:lnSpc>
              <a:spcAft>
                <a:spcPts val="800"/>
              </a:spcAft>
            </a:pPr>
            <a:r>
              <a:rPr lang="en-GB" sz="1800" dirty="0">
                <a:effectLst/>
                <a:latin typeface="Instrument Sans" pitchFamily="2" charset="0"/>
                <a:ea typeface="Calibri" panose="020F0502020204030204" pitchFamily="34" charset="0"/>
              </a:rPr>
              <a:t>Some schools have developed their work on Human Rights through embedding it within form time. This has allowed them to break down the learning over small chunk sized periods of time . The benefit of this is that the whole school or year groups can be focused on a specific unit and this can be built upon in assemblies, in wider conversations and within communication to parents. It can link to themes (for example, International Women’s Day; Anti-bullying week) and provides a focus for the school community. </a:t>
            </a: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r>
              <a:rPr lang="en-GB" sz="1800" dirty="0">
                <a:effectLst/>
                <a:latin typeface="Instrument Sans" pitchFamily="2" charset="0"/>
                <a:ea typeface="Calibri" panose="020F0502020204030204" pitchFamily="34" charset="0"/>
              </a:rPr>
              <a:t>Within the Schemes of Learning there are opportunities for extended writing and speaking and listening presentations. If you are choosing to deliver in form time, it may be that you have to adapt the material for the time available.</a:t>
            </a:r>
          </a:p>
          <a:p>
            <a:pPr>
              <a:spcAft>
                <a:spcPts val="800"/>
              </a:spcAft>
            </a:pPr>
            <a:r>
              <a:rPr lang="en-GB" sz="1800" dirty="0">
                <a:effectLst/>
                <a:latin typeface="Instrument Sans" pitchFamily="2" charset="0"/>
                <a:ea typeface="Calibri" panose="020F0502020204030204" pitchFamily="34" charset="0"/>
              </a:rPr>
              <a:t>If you do choose to deliver across a form time as part of a wider initiative, the training for your staff is vital. The material will encourage pupils to debate and to be curious. To do this it is important that leaders are clear how they want their staff to respond to this in a way that: a) protects staff; b) protects groups of children; c) does not lead staff into breaching their professional standards; d) does not create unwanted friction between groups of children and/or parents and the school. </a:t>
            </a: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Specific (discrete) lessons</a:t>
            </a:r>
            <a:endParaRPr dirty="0"/>
          </a:p>
        </p:txBody>
      </p:sp>
      <p:sp>
        <p:nvSpPr>
          <p:cNvPr id="98" name="Google Shape;98;p18"/>
          <p:cNvSpPr txBox="1">
            <a:spLocks noGrp="1"/>
          </p:cNvSpPr>
          <p:nvPr>
            <p:ph type="body" idx="1"/>
          </p:nvPr>
        </p:nvSpPr>
        <p:spPr>
          <a:xfrm>
            <a:off x="415600" y="1536633"/>
            <a:ext cx="11360800" cy="4555200"/>
          </a:xfrm>
          <a:prstGeom prst="rect">
            <a:avLst/>
          </a:prstGeom>
        </p:spPr>
        <p:txBody>
          <a:bodyPr spcFirstLastPara="1" wrap="square" lIns="121900" tIns="121900" rIns="121900" bIns="121900" anchor="t" anchorCtr="0">
            <a:normAutofit/>
          </a:bodyPr>
          <a:lstStyle/>
          <a:p>
            <a:pPr marL="285750" indent="-285750">
              <a:spcAft>
                <a:spcPts val="1600"/>
              </a:spcAft>
            </a:pPr>
            <a:r>
              <a:rPr lang="en-GB" sz="1800" dirty="0">
                <a:effectLst/>
                <a:latin typeface="Instrument Sans" pitchFamily="2" charset="0"/>
                <a:ea typeface="Calibri" panose="020F0502020204030204" pitchFamily="34" charset="0"/>
              </a:rPr>
              <a:t>We know the curriculum is often very packed and there is little time to squeeze something else in. Some primary schools we have worked with have, however, built the Human Rights Education into their timetabled lessons so that it taught specifically over a half term or term from when pupils first start school up to when they leave to go onto the next phase. </a:t>
            </a:r>
          </a:p>
          <a:p>
            <a:pPr marL="285750" indent="-285750">
              <a:spcAft>
                <a:spcPts val="1600"/>
              </a:spcAft>
            </a:pPr>
            <a:r>
              <a:rPr lang="en-GB" sz="1800" dirty="0">
                <a:effectLst/>
                <a:latin typeface="Instrument Sans" pitchFamily="2" charset="0"/>
                <a:ea typeface="Calibri" panose="020F0502020204030204" pitchFamily="34" charset="0"/>
              </a:rPr>
              <a:t>There </a:t>
            </a:r>
            <a:r>
              <a:rPr lang="en-GB" sz="1800" b="1" i="1" dirty="0">
                <a:effectLst/>
                <a:latin typeface="Instrument Sans" pitchFamily="2" charset="0"/>
                <a:ea typeface="Calibri" panose="020F0502020204030204" pitchFamily="34" charset="0"/>
              </a:rPr>
              <a:t>are</a:t>
            </a:r>
            <a:r>
              <a:rPr lang="en-GB" sz="1800" dirty="0">
                <a:effectLst/>
                <a:latin typeface="Instrument Sans" pitchFamily="2" charset="0"/>
                <a:ea typeface="Calibri" panose="020F0502020204030204" pitchFamily="34" charset="0"/>
              </a:rPr>
              <a:t> opportunities to develop this as a discrete subject for Secondary age pupils but it may take some time before you choose to do this. It is probabl</a:t>
            </a:r>
            <a:r>
              <a:rPr lang="en-GB" dirty="0">
                <a:latin typeface="Instrument Sans" pitchFamily="2" charset="0"/>
                <a:ea typeface="Calibri" panose="020F0502020204030204" pitchFamily="34" charset="0"/>
              </a:rPr>
              <a:t>y helpful to pilot it first of all. It’s also important that there are a team of staff who are trained to deliver it and that it is quality assured as you would do other subjects.</a:t>
            </a:r>
          </a:p>
          <a:p>
            <a:pPr marL="285750" indent="-285750">
              <a:spcAft>
                <a:spcPts val="1600"/>
              </a:spcAft>
            </a:pPr>
            <a:r>
              <a:rPr lang="en-GB" dirty="0">
                <a:latin typeface="Instrument Sans" pitchFamily="2" charset="0"/>
                <a:ea typeface="Calibri" panose="020F0502020204030204" pitchFamily="34" charset="0"/>
              </a:rPr>
              <a:t>If you are hoping to do this, please get in contact with us and we can work alongside you.</a:t>
            </a: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rmAutofit/>
          </a:bodyPr>
          <a:lstStyle/>
          <a:p>
            <a:r>
              <a:rPr lang="en-GB" dirty="0"/>
              <a:t>Integrated across the school</a:t>
            </a:r>
            <a:endParaRPr dirty="0"/>
          </a:p>
        </p:txBody>
      </p:sp>
      <p:sp>
        <p:nvSpPr>
          <p:cNvPr id="98" name="Google Shape;98;p18"/>
          <p:cNvSpPr txBox="1">
            <a:spLocks noGrp="1"/>
          </p:cNvSpPr>
          <p:nvPr>
            <p:ph type="body" idx="1"/>
          </p:nvPr>
        </p:nvSpPr>
        <p:spPr>
          <a:xfrm>
            <a:off x="415600" y="1536633"/>
            <a:ext cx="11360800" cy="4555200"/>
          </a:xfrm>
          <a:prstGeom prst="rect">
            <a:avLst/>
          </a:prstGeom>
        </p:spPr>
        <p:txBody>
          <a:bodyPr spcFirstLastPara="1" wrap="square" lIns="121900" tIns="121900" rIns="121900" bIns="121900" anchor="t" anchorCtr="0">
            <a:normAutofit/>
          </a:bodyPr>
          <a:lstStyle/>
          <a:p>
            <a:pPr>
              <a:lnSpc>
                <a:spcPct val="115000"/>
              </a:lnSpc>
              <a:spcAft>
                <a:spcPts val="800"/>
              </a:spcAft>
            </a:pPr>
            <a:r>
              <a:rPr lang="en-GB" sz="1800" dirty="0">
                <a:effectLst/>
                <a:latin typeface="Instrument Sans" pitchFamily="2" charset="0"/>
                <a:ea typeface="Calibri" panose="020F0502020204030204" pitchFamily="34" charset="0"/>
              </a:rPr>
              <a:t>As with other programmes of learning such as Holocaust Education, Rights Respecting Schools, Mental Health and Wellbeing and Anti-Bullying work, our aim is to ensure that the learning becomes embedded. Whilst this doesn’t mean that you adapt your subject material to add Human Rights as a bolt on, it does mean becoming conscious of where you can refer to the Articles of Human Rights if such points arise. This might be referring to them in a scheme of work </a:t>
            </a:r>
            <a:r>
              <a:rPr lang="en-GB" sz="1800">
                <a:effectLst/>
                <a:latin typeface="Instrument Sans" pitchFamily="2" charset="0"/>
                <a:ea typeface="Calibri" panose="020F0502020204030204" pitchFamily="34" charset="0"/>
              </a:rPr>
              <a:t>where appropriate; </a:t>
            </a:r>
            <a:r>
              <a:rPr lang="en-GB" sz="1800" dirty="0">
                <a:effectLst/>
                <a:latin typeface="Instrument Sans" pitchFamily="2" charset="0"/>
                <a:ea typeface="Calibri" panose="020F0502020204030204" pitchFamily="34" charset="0"/>
              </a:rPr>
              <a:t>or anchoring difficult pastoral conversations in the Articles of Human Rights to support children and young people in understanding their responsibilities towards others.</a:t>
            </a:r>
            <a:endParaRPr lang="en-GB" sz="1800" dirty="0">
              <a:effectLst/>
              <a:latin typeface="Calibri" panose="020F0502020204030204" pitchFamily="34" charset="0"/>
              <a:ea typeface="Calibri" panose="020F0502020204030204" pitchFamily="34" charset="0"/>
            </a:endParaRPr>
          </a:p>
          <a:p>
            <a:pPr marL="152396" indent="0">
              <a:lnSpc>
                <a:spcPct val="115000"/>
              </a:lnSpc>
              <a:spcAft>
                <a:spcPts val="800"/>
              </a:spcAft>
              <a:buNone/>
            </a:pPr>
            <a:endParaRPr lang="en-GB" sz="1800" dirty="0">
              <a:effectLst/>
              <a:latin typeface="Calibri" panose="020F0502020204030204" pitchFamily="34" charset="0"/>
              <a:ea typeface="Calibri" panose="020F0502020204030204" pitchFamily="34" charset="0"/>
            </a:endParaRPr>
          </a:p>
          <a:p>
            <a:pPr>
              <a:lnSpc>
                <a:spcPct val="115000"/>
              </a:lnSpc>
              <a:spcAft>
                <a:spcPts val="800"/>
              </a:spcAft>
            </a:pPr>
            <a:r>
              <a:rPr lang="en-GB" sz="1800" dirty="0">
                <a:effectLst/>
                <a:latin typeface="Instrument Sans" pitchFamily="2" charset="0"/>
                <a:ea typeface="Calibri" panose="020F0502020204030204" pitchFamily="34" charset="0"/>
              </a:rPr>
              <a:t>This takes time. As with any whole scale true culture change, for it to become truly embedded it requires careful planning, regular quality checks and ongoing training for staff.</a:t>
            </a:r>
            <a:endParaRPr lang="en-GB" sz="1800" dirty="0">
              <a:effectLst/>
              <a:latin typeface="Calibri" panose="020F0502020204030204" pitchFamily="34" charset="0"/>
              <a:ea typeface="Calibri" panose="020F0502020204030204" pitchFamily="34" charset="0"/>
            </a:endParaRPr>
          </a:p>
          <a:p>
            <a:pPr marL="0" indent="0">
              <a:spcAft>
                <a:spcPts val="1600"/>
              </a:spcAft>
              <a:buNone/>
            </a:pPr>
            <a:endParaRPr dirty="0"/>
          </a:p>
        </p:txBody>
      </p:sp>
      <p:pic>
        <p:nvPicPr>
          <p:cNvPr id="99" name="Google Shape;99;p18"/>
          <p:cNvPicPr preferRelativeResize="0"/>
          <p:nvPr/>
        </p:nvPicPr>
        <p:blipFill>
          <a:blip r:embed="rId3">
            <a:alphaModFix/>
          </a:blip>
          <a:stretch>
            <a:fillRect/>
          </a:stretch>
        </p:blipFill>
        <p:spPr>
          <a:xfrm>
            <a:off x="7339817" y="1"/>
            <a:ext cx="4852169" cy="6858001"/>
          </a:xfrm>
          <a:prstGeom prst="rect">
            <a:avLst/>
          </a:prstGeom>
          <a:noFill/>
          <a:ln>
            <a:noFill/>
          </a:ln>
        </p:spPr>
      </p:pic>
    </p:spTree>
  </p:cSld>
  <p:clrMapOvr>
    <a:masterClrMapping/>
  </p:clrMapOvr>
</p:sld>
</file>

<file path=ppt/theme/theme1.xml><?xml version="1.0" encoding="utf-8"?>
<a:theme xmlns:a="http://schemas.openxmlformats.org/drawingml/2006/main" name="RFHRUK Presentation">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980</Words>
  <Application>Microsoft Office PowerPoint</Application>
  <PresentationFormat>Widescreen</PresentationFormat>
  <Paragraphs>29</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Instrument Sans</vt:lpstr>
      <vt:lpstr>Proxima Nova</vt:lpstr>
      <vt:lpstr>Proxima Nova Semibold</vt:lpstr>
      <vt:lpstr>Symbol</vt:lpstr>
      <vt:lpstr>Times New Roman</vt:lpstr>
      <vt:lpstr>RFHRUK Presentation</vt:lpstr>
      <vt:lpstr>RFK HUMAN RIGHTS UK</vt:lpstr>
      <vt:lpstr>Drop down sessions</vt:lpstr>
      <vt:lpstr>Personal, Social and Health Education</vt:lpstr>
      <vt:lpstr>Form time</vt:lpstr>
      <vt:lpstr>Specific (discrete) lessons</vt:lpstr>
      <vt:lpstr>Integrated across the school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RFK HUMAN RIGHTS UK</dc:title>
  <dc:creator>Janice Allen</dc:creator>
  <cp:lastModifiedBy>Janice Allen</cp:lastModifiedBy>
  <cp:revision>1</cp:revision>
  <dcterms:created xsi:type="dcterms:W3CDTF">2024-02-06T15:04:46Z</dcterms:created>
  <dcterms:modified xsi:type="dcterms:W3CDTF">2024-02-06T15:23:05Z</dcterms:modified>
</cp:coreProperties>
</file>